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丸ゴ Pro"/>
        <a:ea typeface="ヒラギノ丸ゴ Pro"/>
        <a:cs typeface="ヒラギノ丸ゴ Pro"/>
        <a:sym typeface="ヒラギノ丸ゴ Pro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丸ゴ Pro"/>
        <a:ea typeface="ヒラギノ丸ゴ Pro"/>
        <a:cs typeface="ヒラギノ丸ゴ Pro"/>
        <a:sym typeface="ヒラギノ丸ゴ Pro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丸ゴ Pro"/>
        <a:ea typeface="ヒラギノ丸ゴ Pro"/>
        <a:cs typeface="ヒラギノ丸ゴ Pro"/>
        <a:sym typeface="ヒラギノ丸ゴ Pro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丸ゴ Pro"/>
        <a:ea typeface="ヒラギノ丸ゴ Pro"/>
        <a:cs typeface="ヒラギノ丸ゴ Pro"/>
        <a:sym typeface="ヒラギノ丸ゴ Pro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丸ゴ Pro"/>
        <a:ea typeface="ヒラギノ丸ゴ Pro"/>
        <a:cs typeface="ヒラギノ丸ゴ Pro"/>
        <a:sym typeface="ヒラギノ丸ゴ Pro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丸ゴ Pro"/>
        <a:ea typeface="ヒラギノ丸ゴ Pro"/>
        <a:cs typeface="ヒラギノ丸ゴ Pro"/>
        <a:sym typeface="ヒラギノ丸ゴ Pro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丸ゴ Pro"/>
        <a:ea typeface="ヒラギノ丸ゴ Pro"/>
        <a:cs typeface="ヒラギノ丸ゴ Pro"/>
        <a:sym typeface="ヒラギノ丸ゴ Pro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丸ゴ Pro"/>
        <a:ea typeface="ヒラギノ丸ゴ Pro"/>
        <a:cs typeface="ヒラギノ丸ゴ Pro"/>
        <a:sym typeface="ヒラギノ丸ゴ Pro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ヒラギノ丸ゴ Pro"/>
        <a:ea typeface="ヒラギノ丸ゴ Pro"/>
        <a:cs typeface="ヒラギノ丸ゴ Pro"/>
        <a:sym typeface="ヒラギノ丸ゴ Pro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Myriad Pro"/>
          <a:ea typeface="Myriad Pro"/>
          <a:cs typeface="Myriad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BD8EA"/>
          </a:solidFill>
        </a:fill>
      </a:tcStyle>
    </a:wholeTbl>
    <a:band2H>
      <a:tcTxStyle b="def" i="def"/>
      <a:tcStyle>
        <a:tcBdr/>
        <a:fill>
          <a:solidFill>
            <a:srgbClr val="E7ECF5"/>
          </a:solidFill>
        </a:fill>
      </a:tcStyle>
    </a:band2H>
    <a:firstCol>
      <a:tcTxStyle b="on" i="on">
        <a:font>
          <a:latin typeface="Myriad Pro"/>
          <a:ea typeface="Myriad Pro"/>
          <a:cs typeface="Myriad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Myriad Pro"/>
          <a:ea typeface="Myriad Pro"/>
          <a:cs typeface="Myriad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Myriad Pro"/>
          <a:ea typeface="Myriad Pro"/>
          <a:cs typeface="Myriad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Myriad Pro"/>
          <a:ea typeface="Myriad Pro"/>
          <a:cs typeface="Myriad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BEDF0"/>
          </a:solidFill>
        </a:fill>
      </a:tcStyle>
    </a:wholeTbl>
    <a:band2H>
      <a:tcTxStyle b="def" i="def"/>
      <a:tcStyle>
        <a:tcBdr/>
        <a:fill>
          <a:solidFill>
            <a:srgbClr val="E7F6F8"/>
          </a:solidFill>
        </a:fill>
      </a:tcStyle>
    </a:band2H>
    <a:firstCol>
      <a:tcTxStyle b="on" i="on">
        <a:font>
          <a:latin typeface="Myriad Pro"/>
          <a:ea typeface="Myriad Pro"/>
          <a:cs typeface="Myriad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Myriad Pro"/>
          <a:ea typeface="Myriad Pro"/>
          <a:cs typeface="Myriad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Myriad Pro"/>
          <a:ea typeface="Myriad Pro"/>
          <a:cs typeface="Myriad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Myriad Pro"/>
          <a:ea typeface="Myriad Pro"/>
          <a:cs typeface="Myriad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1E0DF"/>
          </a:solidFill>
        </a:fill>
      </a:tcStyle>
    </a:wholeTbl>
    <a:band2H>
      <a:tcTxStyle b="def" i="def"/>
      <a:tcStyle>
        <a:tcBdr/>
        <a:fill>
          <a:solidFill>
            <a:srgbClr val="EAF0EF"/>
          </a:solidFill>
        </a:fill>
      </a:tcStyle>
    </a:band2H>
    <a:firstCol>
      <a:tcTxStyle b="on" i="on">
        <a:font>
          <a:latin typeface="Myriad Pro"/>
          <a:ea typeface="Myriad Pro"/>
          <a:cs typeface="Myriad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Myriad Pro"/>
          <a:ea typeface="Myriad Pro"/>
          <a:cs typeface="Myriad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Myriad Pro"/>
          <a:ea typeface="Myriad Pro"/>
          <a:cs typeface="Myriad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Myriad Pro"/>
          <a:ea typeface="Myriad Pro"/>
          <a:cs typeface="Myriad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Myriad Pro"/>
          <a:ea typeface="Myriad Pro"/>
          <a:cs typeface="Myriad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Myriad Pro"/>
          <a:ea typeface="Myriad Pro"/>
          <a:cs typeface="Myriad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Myriad Pro"/>
          <a:ea typeface="Myriad Pro"/>
          <a:cs typeface="Myriad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Myriad Pro"/>
          <a:ea typeface="Myriad Pro"/>
          <a:cs typeface="Myriad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Myriad Pro"/>
          <a:ea typeface="Myriad Pro"/>
          <a:cs typeface="Myriad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Myriad Pro"/>
          <a:ea typeface="Myriad Pro"/>
          <a:cs typeface="Myriad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Myriad Pro"/>
          <a:ea typeface="Myriad Pro"/>
          <a:cs typeface="Myriad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Myriad Pro"/>
          <a:ea typeface="Myriad Pro"/>
          <a:cs typeface="Myriad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Myriad Pro"/>
          <a:ea typeface="Myriad Pro"/>
          <a:cs typeface="Myriad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Myriad Pro"/>
          <a:ea typeface="Myriad Pro"/>
          <a:cs typeface="Myriad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Myriad Pro"/>
          <a:ea typeface="Myriad Pro"/>
          <a:cs typeface="Myriad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1.pdf" descr="image1.pdf"/>
          <p:cNvPicPr>
            <a:picLocks noChangeAspect="1"/>
          </p:cNvPicPr>
          <p:nvPr/>
        </p:nvPicPr>
        <p:blipFill>
          <a:blip r:embed="rId2">
            <a:extLst/>
          </a:blip>
          <a:srcRect l="0" t="0" r="374" b="0"/>
          <a:stretch>
            <a:fillRect/>
          </a:stretch>
        </p:blipFill>
        <p:spPr>
          <a:xfrm>
            <a:off x="-3268" y="3861706"/>
            <a:ext cx="9147269" cy="1128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age2.tif" descr="image2.tif"/>
          <p:cNvPicPr>
            <a:picLocks noChangeAspect="1"/>
          </p:cNvPicPr>
          <p:nvPr/>
        </p:nvPicPr>
        <p:blipFill>
          <a:blip r:embed="rId3">
            <a:alphaModFix amt="40376"/>
            <a:extLst/>
          </a:blip>
          <a:srcRect l="0" t="0" r="18049" b="17646"/>
          <a:stretch>
            <a:fillRect/>
          </a:stretch>
        </p:blipFill>
        <p:spPr>
          <a:xfrm>
            <a:off x="6967273" y="4679276"/>
            <a:ext cx="2176728" cy="2178724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タイトルテキスト"/>
          <p:cNvSpPr/>
          <p:nvPr>
            <p:ph type="title"/>
          </p:nvPr>
        </p:nvSpPr>
        <p:spPr>
          <a:xfrm>
            <a:off x="1393270" y="1743362"/>
            <a:ext cx="7750731" cy="2979966"/>
          </a:xfrm>
          <a:prstGeom prst="rect">
            <a:avLst/>
          </a:prstGeom>
        </p:spPr>
        <p:txBody>
          <a:bodyPr anchor="b"/>
          <a:lstStyle>
            <a:lvl1pPr>
              <a:defRPr baseline="15625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14" name="四角形"/>
          <p:cNvSpPr/>
          <p:nvPr/>
        </p:nvSpPr>
        <p:spPr>
          <a:xfrm>
            <a:off x="7241514" y="6131640"/>
            <a:ext cx="1834523" cy="729881"/>
          </a:xfrm>
          <a:prstGeom prst="rect">
            <a:avLst/>
          </a:prstGeom>
          <a:solidFill>
            <a:srgbClr val="FFFFFF">
              <a:alpha val="8005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2800">
                <a:latin typeface="ヒラギノ角ゴ Std"/>
                <a:ea typeface="ヒラギノ角ゴ Std"/>
                <a:cs typeface="ヒラギノ角ゴ Std"/>
                <a:sym typeface="ヒラギノ角ゴ Std"/>
              </a:defRPr>
            </a:pPr>
          </a:p>
        </p:txBody>
      </p:sp>
      <p:pic>
        <p:nvPicPr>
          <p:cNvPr id="15" name="image3.tif" descr="image3.ti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27154" y="6211527"/>
            <a:ext cx="1663244" cy="570106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本文レベル1…"/>
          <p:cNvSpPr/>
          <p:nvPr>
            <p:ph type="body" sz="half" idx="1"/>
          </p:nvPr>
        </p:nvSpPr>
        <p:spPr>
          <a:xfrm>
            <a:off x="1393270" y="5200648"/>
            <a:ext cx="7747463" cy="165735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>
                <a:solidFill>
                  <a:srgbClr val="133471"/>
                </a:solidFill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1pPr>
            <a:lvl2pPr marL="0" indent="342900">
              <a:buClrTx/>
              <a:buSzTx/>
              <a:buNone/>
              <a:defRPr>
                <a:solidFill>
                  <a:srgbClr val="399676"/>
                </a:solidFill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2pPr>
            <a:lvl3pPr marL="0" indent="685800">
              <a:buClrTx/>
              <a:buSzTx/>
              <a:buNone/>
              <a:defRPr>
                <a:solidFill>
                  <a:srgbClr val="133471"/>
                </a:solidFill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3pPr>
            <a:lvl4pPr marL="0" indent="1028700">
              <a:buClrTx/>
              <a:buSzTx/>
              <a:buNone/>
              <a:defRPr>
                <a:solidFill>
                  <a:srgbClr val="399676"/>
                </a:solidFill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4pPr>
            <a:lvl5pPr marL="0" indent="1371600">
              <a:buClrTx/>
              <a:buSzTx/>
              <a:buNone/>
              <a:defRPr>
                <a:solidFill>
                  <a:srgbClr val="133471"/>
                </a:solidFill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7" name="スライド番号"/>
          <p:cNvSpPr/>
          <p:nvPr>
            <p:ph type="sldNum" sz="quarter" idx="2"/>
          </p:nvPr>
        </p:nvSpPr>
        <p:spPr>
          <a:xfrm>
            <a:off x="65532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1.pdf" descr="image1.pdf"/>
          <p:cNvPicPr>
            <a:picLocks noChangeAspect="1"/>
          </p:cNvPicPr>
          <p:nvPr/>
        </p:nvPicPr>
        <p:blipFill>
          <a:blip r:embed="rId2">
            <a:extLst/>
          </a:blip>
          <a:srcRect l="0" t="0" r="374" b="0"/>
          <a:stretch>
            <a:fillRect/>
          </a:stretch>
        </p:blipFill>
        <p:spPr>
          <a:xfrm>
            <a:off x="-3268" y="3861706"/>
            <a:ext cx="9147269" cy="1128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image2.tif" descr="image2.tif"/>
          <p:cNvPicPr>
            <a:picLocks noChangeAspect="1"/>
          </p:cNvPicPr>
          <p:nvPr/>
        </p:nvPicPr>
        <p:blipFill>
          <a:blip r:embed="rId3">
            <a:alphaModFix amt="40376"/>
            <a:extLst/>
          </a:blip>
          <a:srcRect l="0" t="0" r="18049" b="17646"/>
          <a:stretch>
            <a:fillRect/>
          </a:stretch>
        </p:blipFill>
        <p:spPr>
          <a:xfrm>
            <a:off x="6967273" y="4679276"/>
            <a:ext cx="2176728" cy="2178724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タイトルテキスト"/>
          <p:cNvSpPr/>
          <p:nvPr>
            <p:ph type="title"/>
          </p:nvPr>
        </p:nvSpPr>
        <p:spPr>
          <a:xfrm>
            <a:off x="1393270" y="1743362"/>
            <a:ext cx="7750731" cy="2979966"/>
          </a:xfrm>
          <a:prstGeom prst="rect">
            <a:avLst/>
          </a:prstGeom>
        </p:spPr>
        <p:txBody>
          <a:bodyPr anchor="b"/>
          <a:lstStyle>
            <a:lvl1pPr>
              <a:defRPr baseline="15625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27" name="四角形"/>
          <p:cNvSpPr/>
          <p:nvPr/>
        </p:nvSpPr>
        <p:spPr>
          <a:xfrm>
            <a:off x="7241514" y="6131640"/>
            <a:ext cx="1834523" cy="729881"/>
          </a:xfrm>
          <a:prstGeom prst="rect">
            <a:avLst/>
          </a:prstGeom>
          <a:solidFill>
            <a:srgbClr val="FFFFFF">
              <a:alpha val="8005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2800">
                <a:latin typeface="ヒラギノ角ゴ Std"/>
                <a:ea typeface="ヒラギノ角ゴ Std"/>
                <a:cs typeface="ヒラギノ角ゴ Std"/>
                <a:sym typeface="ヒラギノ角ゴ Std"/>
              </a:defRPr>
            </a:pPr>
          </a:p>
        </p:txBody>
      </p:sp>
      <p:pic>
        <p:nvPicPr>
          <p:cNvPr id="28" name="image3.tif" descr="image3.ti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27154" y="6211527"/>
            <a:ext cx="1663244" cy="570106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スライド番号"/>
          <p:cNvSpPr/>
          <p:nvPr>
            <p:ph type="sldNum" sz="quarter" idx="2"/>
          </p:nvPr>
        </p:nvSpPr>
        <p:spPr>
          <a:xfrm>
            <a:off x="65532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スライド番号"/>
          <p:cNvSpPr/>
          <p:nvPr>
            <p:ph type="sldNum" sz="quarter" idx="2"/>
          </p:nvPr>
        </p:nvSpPr>
        <p:spPr>
          <a:xfrm>
            <a:off x="8701606" y="518261"/>
            <a:ext cx="44239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7" name="本文レベル1…"/>
          <p:cNvSpPr/>
          <p:nvPr>
            <p:ph type="body" idx="1"/>
          </p:nvPr>
        </p:nvSpPr>
        <p:spPr>
          <a:xfrm>
            <a:off x="156010" y="1097224"/>
            <a:ext cx="8808480" cy="568844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1pPr>
            <a:lvl2pPr>
              <a:buClr>
                <a:srgbClr val="399676"/>
              </a:buCl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2pPr>
            <a:lvl3pP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3pPr>
            <a:lvl4pPr>
              <a:buClr>
                <a:srgbClr val="399676"/>
              </a:buCl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4pPr>
            <a:lvl5pP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pic>
        <p:nvPicPr>
          <p:cNvPr id="38" name="image4.pdf" descr="image4.pdf"/>
          <p:cNvPicPr>
            <a:picLocks noChangeAspect="1"/>
          </p:cNvPicPr>
          <p:nvPr/>
        </p:nvPicPr>
        <p:blipFill>
          <a:blip r:embed="rId2">
            <a:extLst/>
          </a:blip>
          <a:srcRect l="0" t="0" r="567" b="0"/>
          <a:stretch>
            <a:fillRect/>
          </a:stretch>
        </p:blipFill>
        <p:spPr>
          <a:xfrm>
            <a:off x="-11751" y="195943"/>
            <a:ext cx="9158711" cy="670880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タイトルテキスト"/>
          <p:cNvSpPr/>
          <p:nvPr>
            <p:ph type="title"/>
          </p:nvPr>
        </p:nvSpPr>
        <p:spPr>
          <a:xfrm>
            <a:off x="937816" y="16803"/>
            <a:ext cx="7764313" cy="838846"/>
          </a:xfrm>
          <a:prstGeom prst="rect">
            <a:avLst/>
          </a:prstGeom>
        </p:spPr>
        <p:txBody>
          <a:bodyPr anchor="b"/>
          <a:lstStyle>
            <a:lvl1pPr>
              <a:defRPr baseline="15625"/>
            </a:lvl1pPr>
          </a:lstStyle>
          <a:p>
            <a:pPr/>
            <a:r>
              <a:t>タイトルテキスト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スライド番号"/>
          <p:cNvSpPr/>
          <p:nvPr>
            <p:ph type="sldNum" sz="quarter" idx="2"/>
          </p:nvPr>
        </p:nvSpPr>
        <p:spPr>
          <a:xfrm>
            <a:off x="8701606" y="518261"/>
            <a:ext cx="44239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47" name="image4.pdf" descr="image4.pdf"/>
          <p:cNvPicPr>
            <a:picLocks noChangeAspect="1"/>
          </p:cNvPicPr>
          <p:nvPr/>
        </p:nvPicPr>
        <p:blipFill>
          <a:blip r:embed="rId2">
            <a:extLst/>
          </a:blip>
          <a:srcRect l="0" t="0" r="567" b="0"/>
          <a:stretch>
            <a:fillRect/>
          </a:stretch>
        </p:blipFill>
        <p:spPr>
          <a:xfrm>
            <a:off x="-11751" y="195943"/>
            <a:ext cx="9158711" cy="67088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タイトルテキスト"/>
          <p:cNvSpPr/>
          <p:nvPr>
            <p:ph type="title"/>
          </p:nvPr>
        </p:nvSpPr>
        <p:spPr>
          <a:xfrm>
            <a:off x="937816" y="16803"/>
            <a:ext cx="7764313" cy="838846"/>
          </a:xfrm>
          <a:prstGeom prst="rect">
            <a:avLst/>
          </a:prstGeom>
        </p:spPr>
        <p:txBody>
          <a:bodyPr anchor="b"/>
          <a:lstStyle>
            <a:lvl1pPr>
              <a:defRPr baseline="15625"/>
            </a:lvl1pPr>
          </a:lstStyle>
          <a:p>
            <a:pPr/>
            <a:r>
              <a:t>タイトルテキスト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二段組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スライド番号"/>
          <p:cNvSpPr/>
          <p:nvPr>
            <p:ph type="sldNum" sz="quarter" idx="2"/>
          </p:nvPr>
        </p:nvSpPr>
        <p:spPr>
          <a:xfrm>
            <a:off x="8701606" y="518261"/>
            <a:ext cx="44239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6" name="本文レベル1…"/>
          <p:cNvSpPr/>
          <p:nvPr>
            <p:ph type="body" idx="1"/>
          </p:nvPr>
        </p:nvSpPr>
        <p:spPr>
          <a:xfrm>
            <a:off x="156010" y="1097224"/>
            <a:ext cx="8808480" cy="5688446"/>
          </a:xfrm>
          <a:prstGeom prst="rect">
            <a:avLst/>
          </a:prstGeom>
        </p:spPr>
        <p:txBody>
          <a:bodyPr numCol="2" spcCol="440423"/>
          <a:lstStyle>
            <a:lvl1pP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1pPr>
            <a:lvl2pPr>
              <a:buClr>
                <a:srgbClr val="399676"/>
              </a:buCl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2pPr>
            <a:lvl3pP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3pPr>
            <a:lvl4pPr>
              <a:buClr>
                <a:srgbClr val="399676"/>
              </a:buCl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4pPr>
            <a:lvl5pP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pic>
        <p:nvPicPr>
          <p:cNvPr id="57" name="image4.pdf" descr="image4.pdf"/>
          <p:cNvPicPr>
            <a:picLocks noChangeAspect="1"/>
          </p:cNvPicPr>
          <p:nvPr/>
        </p:nvPicPr>
        <p:blipFill>
          <a:blip r:embed="rId2">
            <a:extLst/>
          </a:blip>
          <a:srcRect l="0" t="0" r="567" b="0"/>
          <a:stretch>
            <a:fillRect/>
          </a:stretch>
        </p:blipFill>
        <p:spPr>
          <a:xfrm>
            <a:off x="-11751" y="195943"/>
            <a:ext cx="9158711" cy="670880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タイトルテキスト"/>
          <p:cNvSpPr/>
          <p:nvPr>
            <p:ph type="title"/>
          </p:nvPr>
        </p:nvSpPr>
        <p:spPr>
          <a:xfrm>
            <a:off x="937816" y="16803"/>
            <a:ext cx="7764313" cy="838846"/>
          </a:xfrm>
          <a:prstGeom prst="rect">
            <a:avLst/>
          </a:prstGeom>
        </p:spPr>
        <p:txBody>
          <a:bodyPr anchor="b"/>
          <a:lstStyle>
            <a:lvl1pPr>
              <a:defRPr baseline="15625"/>
            </a:lvl1pPr>
          </a:lstStyle>
          <a:p>
            <a:pPr/>
            <a:r>
              <a:t>タイトルテキスト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左より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スライド番号"/>
          <p:cNvSpPr/>
          <p:nvPr>
            <p:ph type="sldNum" sz="quarter" idx="2"/>
          </p:nvPr>
        </p:nvSpPr>
        <p:spPr>
          <a:xfrm>
            <a:off x="8701606" y="518261"/>
            <a:ext cx="44239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6" name="本文レベル1…"/>
          <p:cNvSpPr/>
          <p:nvPr>
            <p:ph type="body" sz="half" idx="1"/>
          </p:nvPr>
        </p:nvSpPr>
        <p:spPr>
          <a:xfrm>
            <a:off x="156010" y="1104899"/>
            <a:ext cx="4386244" cy="5638801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1pPr>
            <a:lvl2pPr>
              <a:buClr>
                <a:srgbClr val="399676"/>
              </a:buCl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2pPr>
            <a:lvl3pP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3pPr>
            <a:lvl4pPr>
              <a:buClr>
                <a:srgbClr val="399676"/>
              </a:buCl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4pPr>
            <a:lvl5pP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pic>
        <p:nvPicPr>
          <p:cNvPr id="67" name="image4.pdf" descr="image4.pdf"/>
          <p:cNvPicPr>
            <a:picLocks noChangeAspect="1"/>
          </p:cNvPicPr>
          <p:nvPr/>
        </p:nvPicPr>
        <p:blipFill>
          <a:blip r:embed="rId2">
            <a:extLst/>
          </a:blip>
          <a:srcRect l="0" t="0" r="567" b="0"/>
          <a:stretch>
            <a:fillRect/>
          </a:stretch>
        </p:blipFill>
        <p:spPr>
          <a:xfrm>
            <a:off x="-11751" y="195943"/>
            <a:ext cx="9158711" cy="670880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タイトルテキスト"/>
          <p:cNvSpPr/>
          <p:nvPr>
            <p:ph type="title"/>
          </p:nvPr>
        </p:nvSpPr>
        <p:spPr>
          <a:xfrm>
            <a:off x="937816" y="16803"/>
            <a:ext cx="7764313" cy="838846"/>
          </a:xfrm>
          <a:prstGeom prst="rect">
            <a:avLst/>
          </a:prstGeom>
        </p:spPr>
        <p:txBody>
          <a:bodyPr anchor="b"/>
          <a:lstStyle>
            <a:lvl1pPr>
              <a:defRPr baseline="15625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69" name="オブジェクト"/>
          <p:cNvSpPr/>
          <p:nvPr>
            <p:ph type="obj" sz="half" idx="3"/>
          </p:nvPr>
        </p:nvSpPr>
        <p:spPr>
          <a:xfrm>
            <a:off x="4605357" y="1104899"/>
            <a:ext cx="4386243" cy="563880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右より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スライド番号"/>
          <p:cNvSpPr/>
          <p:nvPr>
            <p:ph type="sldNum" sz="quarter" idx="2"/>
          </p:nvPr>
        </p:nvSpPr>
        <p:spPr>
          <a:xfrm>
            <a:off x="8701606" y="518261"/>
            <a:ext cx="442393" cy="2692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7" name="本文レベル1…"/>
          <p:cNvSpPr/>
          <p:nvPr>
            <p:ph type="body" sz="half" idx="1"/>
          </p:nvPr>
        </p:nvSpPr>
        <p:spPr>
          <a:xfrm>
            <a:off x="4614022" y="1084524"/>
            <a:ext cx="4375868" cy="563730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1pPr>
            <a:lvl2pPr>
              <a:buClr>
                <a:srgbClr val="399676"/>
              </a:buCl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2pPr>
            <a:lvl3pP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3pPr>
            <a:lvl4pPr>
              <a:buClr>
                <a:srgbClr val="399676"/>
              </a:buCl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4pPr>
            <a:lvl5pPr>
              <a:defRPr sz="2400">
                <a:latin typeface="ヒラギノ丸ゴ ProN"/>
                <a:ea typeface="ヒラギノ丸ゴ ProN"/>
                <a:cs typeface="ヒラギノ丸ゴ ProN"/>
                <a:sym typeface="ヒラギノ丸ゴ ProN"/>
              </a:defRPr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pic>
        <p:nvPicPr>
          <p:cNvPr id="78" name="image4.pdf" descr="image4.pdf"/>
          <p:cNvPicPr>
            <a:picLocks noChangeAspect="1"/>
          </p:cNvPicPr>
          <p:nvPr/>
        </p:nvPicPr>
        <p:blipFill>
          <a:blip r:embed="rId2">
            <a:extLst/>
          </a:blip>
          <a:srcRect l="0" t="0" r="567" b="0"/>
          <a:stretch>
            <a:fillRect/>
          </a:stretch>
        </p:blipFill>
        <p:spPr>
          <a:xfrm>
            <a:off x="-11751" y="195943"/>
            <a:ext cx="9158711" cy="670880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タイトルテキスト"/>
          <p:cNvSpPr/>
          <p:nvPr>
            <p:ph type="title"/>
          </p:nvPr>
        </p:nvSpPr>
        <p:spPr>
          <a:xfrm>
            <a:off x="937816" y="16803"/>
            <a:ext cx="7764313" cy="838846"/>
          </a:xfrm>
          <a:prstGeom prst="rect">
            <a:avLst/>
          </a:prstGeom>
        </p:spPr>
        <p:txBody>
          <a:bodyPr anchor="b"/>
          <a:lstStyle>
            <a:lvl1pPr>
              <a:defRPr baseline="15625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80" name="オブジェクト"/>
          <p:cNvSpPr/>
          <p:nvPr>
            <p:ph type="obj" sz="half" idx="3"/>
          </p:nvPr>
        </p:nvSpPr>
        <p:spPr>
          <a:xfrm>
            <a:off x="148936" y="1110095"/>
            <a:ext cx="4375868" cy="56373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スライド番号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/>
          <p:nvPr>
            <p:ph type="sldNum" sz="quarter" idx="2"/>
          </p:nvPr>
        </p:nvSpPr>
        <p:spPr>
          <a:xfrm>
            <a:off x="8701607" y="510463"/>
            <a:ext cx="442393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ctr">
              <a:defRPr sz="1200">
                <a:solidFill>
                  <a:schemeClr val="accent2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 xmlns:p14="http://schemas.microsoft.com/office/powerpoint/2010/main" spd="med" advClick="1"/>
  <p:txStyles>
    <p:titleStyle>
      <a:lvl1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accent2"/>
          </a:solidFill>
          <a:uFillTx/>
          <a:latin typeface="ヒラギノ角ゴ StdN"/>
          <a:ea typeface="ヒラギノ角ゴ StdN"/>
          <a:cs typeface="ヒラギノ角ゴ StdN"/>
          <a:sym typeface="ヒラギノ角ゴ StdN"/>
        </a:defRPr>
      </a:lvl1pPr>
      <a:lvl2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accent2"/>
          </a:solidFill>
          <a:uFillTx/>
          <a:latin typeface="ヒラギノ角ゴ StdN"/>
          <a:ea typeface="ヒラギノ角ゴ StdN"/>
          <a:cs typeface="ヒラギノ角ゴ StdN"/>
          <a:sym typeface="ヒラギノ角ゴ StdN"/>
        </a:defRPr>
      </a:lvl2pPr>
      <a:lvl3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accent2"/>
          </a:solidFill>
          <a:uFillTx/>
          <a:latin typeface="ヒラギノ角ゴ StdN"/>
          <a:ea typeface="ヒラギノ角ゴ StdN"/>
          <a:cs typeface="ヒラギノ角ゴ StdN"/>
          <a:sym typeface="ヒラギノ角ゴ StdN"/>
        </a:defRPr>
      </a:lvl3pPr>
      <a:lvl4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accent2"/>
          </a:solidFill>
          <a:uFillTx/>
          <a:latin typeface="ヒラギノ角ゴ StdN"/>
          <a:ea typeface="ヒラギノ角ゴ StdN"/>
          <a:cs typeface="ヒラギノ角ゴ StdN"/>
          <a:sym typeface="ヒラギノ角ゴ StdN"/>
        </a:defRPr>
      </a:lvl4pPr>
      <a:lvl5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accent2"/>
          </a:solidFill>
          <a:uFillTx/>
          <a:latin typeface="ヒラギノ角ゴ StdN"/>
          <a:ea typeface="ヒラギノ角ゴ StdN"/>
          <a:cs typeface="ヒラギノ角ゴ StdN"/>
          <a:sym typeface="ヒラギノ角ゴ StdN"/>
        </a:defRPr>
      </a:lvl5pPr>
      <a:lvl6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accent2"/>
          </a:solidFill>
          <a:uFillTx/>
          <a:latin typeface="ヒラギノ角ゴ StdN"/>
          <a:ea typeface="ヒラギノ角ゴ StdN"/>
          <a:cs typeface="ヒラギノ角ゴ StdN"/>
          <a:sym typeface="ヒラギノ角ゴ StdN"/>
        </a:defRPr>
      </a:lvl6pPr>
      <a:lvl7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accent2"/>
          </a:solidFill>
          <a:uFillTx/>
          <a:latin typeface="ヒラギノ角ゴ StdN"/>
          <a:ea typeface="ヒラギノ角ゴ StdN"/>
          <a:cs typeface="ヒラギノ角ゴ StdN"/>
          <a:sym typeface="ヒラギノ角ゴ StdN"/>
        </a:defRPr>
      </a:lvl7pPr>
      <a:lvl8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accent2"/>
          </a:solidFill>
          <a:uFillTx/>
          <a:latin typeface="ヒラギノ角ゴ StdN"/>
          <a:ea typeface="ヒラギノ角ゴ StdN"/>
          <a:cs typeface="ヒラギノ角ゴ StdN"/>
          <a:sym typeface="ヒラギノ角ゴ StdN"/>
        </a:defRPr>
      </a:lvl8pPr>
      <a:lvl9pPr marL="0" marR="0" indent="0" algn="l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200" u="none">
          <a:ln>
            <a:noFill/>
          </a:ln>
          <a:solidFill>
            <a:schemeClr val="accent2"/>
          </a:solidFill>
          <a:uFillTx/>
          <a:latin typeface="ヒラギノ角ゴ StdN"/>
          <a:ea typeface="ヒラギノ角ゴ StdN"/>
          <a:cs typeface="ヒラギノ角ゴ StdN"/>
          <a:sym typeface="ヒラギノ角ゴ StdN"/>
        </a:defRPr>
      </a:lvl9pPr>
    </p:titleStyle>
    <p:bodyStyle>
      <a:lvl1pPr marL="257175" marR="0" indent="-257175" algn="l" defTabSz="6858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60000"/>
        <a:buFontTx/>
        <a:buChar char="■"/>
        <a:tabLst/>
        <a:defRPr b="0" baseline="0" cap="none" i="0" spc="0" strike="noStrike" sz="2000" u="none">
          <a:ln>
            <a:noFill/>
          </a:ln>
          <a:solidFill>
            <a:srgbClr val="000000"/>
          </a:solidFill>
          <a:uFillTx/>
          <a:latin typeface="Myriad Pro"/>
          <a:ea typeface="Myriad Pro"/>
          <a:cs typeface="Myriad Pro"/>
          <a:sym typeface="Myriad Pro"/>
        </a:defRPr>
      </a:lvl1pPr>
      <a:lvl2pPr marL="557212" marR="0" indent="-214313" algn="l" defTabSz="6858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60000"/>
        <a:buFontTx/>
        <a:buChar char="■"/>
        <a:tabLst/>
        <a:defRPr b="0" baseline="0" cap="none" i="0" spc="0" strike="noStrike" sz="2000" u="none">
          <a:ln>
            <a:noFill/>
          </a:ln>
          <a:solidFill>
            <a:srgbClr val="000000"/>
          </a:solidFill>
          <a:uFillTx/>
          <a:latin typeface="Myriad Pro"/>
          <a:ea typeface="Myriad Pro"/>
          <a:cs typeface="Myriad Pro"/>
          <a:sym typeface="Myriad Pro"/>
        </a:defRPr>
      </a:lvl2pPr>
      <a:lvl3pPr marL="857250" marR="0" indent="-171450" algn="l" defTabSz="6858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60000"/>
        <a:buFontTx/>
        <a:buChar char="■"/>
        <a:tabLst/>
        <a:defRPr b="0" baseline="0" cap="none" i="0" spc="0" strike="noStrike" sz="2000" u="none">
          <a:ln>
            <a:noFill/>
          </a:ln>
          <a:solidFill>
            <a:srgbClr val="000000"/>
          </a:solidFill>
          <a:uFillTx/>
          <a:latin typeface="Myriad Pro"/>
          <a:ea typeface="Myriad Pro"/>
          <a:cs typeface="Myriad Pro"/>
          <a:sym typeface="Myriad Pro"/>
        </a:defRPr>
      </a:lvl3pPr>
      <a:lvl4pPr marL="1200150" marR="0" indent="-171450" algn="l" defTabSz="6858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60000"/>
        <a:buFontTx/>
        <a:buChar char="■"/>
        <a:tabLst/>
        <a:defRPr b="0" baseline="0" cap="none" i="0" spc="0" strike="noStrike" sz="2000" u="none">
          <a:ln>
            <a:noFill/>
          </a:ln>
          <a:solidFill>
            <a:srgbClr val="000000"/>
          </a:solidFill>
          <a:uFillTx/>
          <a:latin typeface="Myriad Pro"/>
          <a:ea typeface="Myriad Pro"/>
          <a:cs typeface="Myriad Pro"/>
          <a:sym typeface="Myriad Pro"/>
        </a:defRPr>
      </a:lvl4pPr>
      <a:lvl5pPr marL="1543050" marR="0" indent="-171450" algn="l" defTabSz="6858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60000"/>
        <a:buFontTx/>
        <a:buChar char="■"/>
        <a:tabLst/>
        <a:defRPr b="0" baseline="0" cap="none" i="0" spc="0" strike="noStrike" sz="2000" u="none">
          <a:ln>
            <a:noFill/>
          </a:ln>
          <a:solidFill>
            <a:srgbClr val="000000"/>
          </a:solidFill>
          <a:uFillTx/>
          <a:latin typeface="Myriad Pro"/>
          <a:ea typeface="Myriad Pro"/>
          <a:cs typeface="Myriad Pro"/>
          <a:sym typeface="Myriad Pro"/>
        </a:defRPr>
      </a:lvl5pPr>
      <a:lvl6pPr marL="1943100" marR="0" indent="-228600" algn="l" defTabSz="6858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000000"/>
          </a:solidFill>
          <a:uFillTx/>
          <a:latin typeface="Myriad Pro"/>
          <a:ea typeface="Myriad Pro"/>
          <a:cs typeface="Myriad Pro"/>
          <a:sym typeface="Myriad Pro"/>
        </a:defRPr>
      </a:lvl6pPr>
      <a:lvl7pPr marL="2286000" marR="0" indent="-228600" algn="l" defTabSz="6858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000000"/>
          </a:solidFill>
          <a:uFillTx/>
          <a:latin typeface="Myriad Pro"/>
          <a:ea typeface="Myriad Pro"/>
          <a:cs typeface="Myriad Pro"/>
          <a:sym typeface="Myriad Pro"/>
        </a:defRPr>
      </a:lvl7pPr>
      <a:lvl8pPr marL="2628900" marR="0" indent="-228600" algn="l" defTabSz="6858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000000"/>
          </a:solidFill>
          <a:uFillTx/>
          <a:latin typeface="Myriad Pro"/>
          <a:ea typeface="Myriad Pro"/>
          <a:cs typeface="Myriad Pro"/>
          <a:sym typeface="Myriad Pro"/>
        </a:defRPr>
      </a:lvl8pPr>
      <a:lvl9pPr marL="2971800" marR="0" indent="-228600" algn="l" defTabSz="6858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000000"/>
          </a:solidFill>
          <a:uFillTx/>
          <a:latin typeface="Myriad Pro"/>
          <a:ea typeface="Myriad Pro"/>
          <a:cs typeface="Myriad Pro"/>
          <a:sym typeface="Myriad Pro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Light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Light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Light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Light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Light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Light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Light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Light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スライド番号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7" name="Clock Tower with Tree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Clock Tower with Tree</a:t>
            </a:r>
          </a:p>
        </p:txBody>
      </p:sp>
      <p:grpSp>
        <p:nvGrpSpPr>
          <p:cNvPr id="355" name="グループ"/>
          <p:cNvGrpSpPr/>
          <p:nvPr/>
        </p:nvGrpSpPr>
        <p:grpSpPr>
          <a:xfrm>
            <a:off x="2003444" y="1799379"/>
            <a:ext cx="5633056" cy="3031607"/>
            <a:chOff x="0" y="0"/>
            <a:chExt cx="5633055" cy="3031606"/>
          </a:xfrm>
        </p:grpSpPr>
        <p:sp>
          <p:nvSpPr>
            <p:cNvPr id="98" name="四角形"/>
            <p:cNvSpPr/>
            <p:nvPr/>
          </p:nvSpPr>
          <p:spPr>
            <a:xfrm>
              <a:off x="474970" y="1224360"/>
              <a:ext cx="4683114" cy="1782830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99" name="四角形"/>
            <p:cNvSpPr/>
            <p:nvPr/>
          </p:nvSpPr>
          <p:spPr>
            <a:xfrm>
              <a:off x="294465" y="2713638"/>
              <a:ext cx="4850398" cy="28855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00" name="四角形"/>
            <p:cNvSpPr/>
            <p:nvPr/>
          </p:nvSpPr>
          <p:spPr>
            <a:xfrm>
              <a:off x="2503269" y="25400"/>
              <a:ext cx="626517" cy="744537"/>
            </a:xfrm>
            <a:prstGeom prst="rect">
              <a:avLst/>
            </a:prstGeom>
            <a:solidFill>
              <a:srgbClr val="B79C9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01" name="四角形"/>
            <p:cNvSpPr/>
            <p:nvPr/>
          </p:nvSpPr>
          <p:spPr>
            <a:xfrm>
              <a:off x="2503269" y="0"/>
              <a:ext cx="626517" cy="76200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02" name="四角形"/>
            <p:cNvSpPr/>
            <p:nvPr/>
          </p:nvSpPr>
          <p:spPr>
            <a:xfrm>
              <a:off x="3030462" y="33392"/>
              <a:ext cx="127001" cy="847601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03" name="四角形"/>
            <p:cNvSpPr/>
            <p:nvPr/>
          </p:nvSpPr>
          <p:spPr>
            <a:xfrm>
              <a:off x="3024112" y="0"/>
              <a:ext cx="139701" cy="76200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04" name="四角形"/>
            <p:cNvSpPr/>
            <p:nvPr/>
          </p:nvSpPr>
          <p:spPr>
            <a:xfrm>
              <a:off x="2458570" y="210497"/>
              <a:ext cx="715914" cy="1061134"/>
            </a:xfrm>
            <a:prstGeom prst="rect">
              <a:avLst/>
            </a:prstGeom>
            <a:solidFill>
              <a:srgbClr val="B79C9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05" name="四角形"/>
            <p:cNvSpPr/>
            <p:nvPr/>
          </p:nvSpPr>
          <p:spPr>
            <a:xfrm>
              <a:off x="2574687" y="433566"/>
              <a:ext cx="483680" cy="847600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06" name="四角形"/>
            <p:cNvSpPr/>
            <p:nvPr/>
          </p:nvSpPr>
          <p:spPr>
            <a:xfrm>
              <a:off x="2633468" y="567337"/>
              <a:ext cx="57262" cy="79794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07" name="四角形"/>
            <p:cNvSpPr/>
            <p:nvPr/>
          </p:nvSpPr>
          <p:spPr>
            <a:xfrm>
              <a:off x="2633468" y="642272"/>
              <a:ext cx="57262" cy="79795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125" name="グループ"/>
            <p:cNvGrpSpPr/>
            <p:nvPr/>
          </p:nvGrpSpPr>
          <p:grpSpPr>
            <a:xfrm>
              <a:off x="2656523" y="100862"/>
              <a:ext cx="320009" cy="313953"/>
              <a:chOff x="0" y="0"/>
              <a:chExt cx="320008" cy="313952"/>
            </a:xfrm>
          </p:grpSpPr>
          <p:sp>
            <p:nvSpPr>
              <p:cNvPr id="108" name="円形"/>
              <p:cNvSpPr/>
              <p:nvPr/>
            </p:nvSpPr>
            <p:spPr>
              <a:xfrm>
                <a:off x="35714" y="29114"/>
                <a:ext cx="252035" cy="250453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09" name="円形"/>
              <p:cNvSpPr/>
              <p:nvPr/>
            </p:nvSpPr>
            <p:spPr>
              <a:xfrm>
                <a:off x="129471" y="0"/>
                <a:ext cx="64521" cy="60281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10" name="円形"/>
              <p:cNvSpPr/>
              <p:nvPr/>
            </p:nvSpPr>
            <p:spPr>
              <a:xfrm>
                <a:off x="189375" y="24792"/>
                <a:ext cx="64521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11" name="円形"/>
              <p:cNvSpPr/>
              <p:nvPr/>
            </p:nvSpPr>
            <p:spPr>
              <a:xfrm>
                <a:off x="255487" y="124200"/>
                <a:ext cx="64522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12" name="円形"/>
              <p:cNvSpPr/>
              <p:nvPr/>
            </p:nvSpPr>
            <p:spPr>
              <a:xfrm>
                <a:off x="236204" y="66112"/>
                <a:ext cx="64522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13" name="円形"/>
              <p:cNvSpPr/>
              <p:nvPr/>
            </p:nvSpPr>
            <p:spPr>
              <a:xfrm flipH="1">
                <a:off x="126016" y="0"/>
                <a:ext cx="64522" cy="60281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14" name="円形"/>
              <p:cNvSpPr/>
              <p:nvPr/>
            </p:nvSpPr>
            <p:spPr>
              <a:xfrm flipH="1">
                <a:off x="66112" y="24792"/>
                <a:ext cx="64522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15" name="円形"/>
              <p:cNvSpPr/>
              <p:nvPr/>
            </p:nvSpPr>
            <p:spPr>
              <a:xfrm flipH="1">
                <a:off x="0" y="124200"/>
                <a:ext cx="64521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16" name="円形"/>
              <p:cNvSpPr/>
              <p:nvPr/>
            </p:nvSpPr>
            <p:spPr>
              <a:xfrm flipH="1">
                <a:off x="19282" y="66112"/>
                <a:ext cx="64522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17" name="円形"/>
              <p:cNvSpPr/>
              <p:nvPr/>
            </p:nvSpPr>
            <p:spPr>
              <a:xfrm rot="10800000">
                <a:off x="126016" y="253671"/>
                <a:ext cx="64522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18" name="円形"/>
              <p:cNvSpPr/>
              <p:nvPr/>
            </p:nvSpPr>
            <p:spPr>
              <a:xfrm rot="10800000">
                <a:off x="66112" y="228879"/>
                <a:ext cx="64522" cy="60281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19" name="円形"/>
              <p:cNvSpPr/>
              <p:nvPr/>
            </p:nvSpPr>
            <p:spPr>
              <a:xfrm rot="10800000">
                <a:off x="0" y="129471"/>
                <a:ext cx="64521" cy="60281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20" name="円形"/>
              <p:cNvSpPr/>
              <p:nvPr/>
            </p:nvSpPr>
            <p:spPr>
              <a:xfrm rot="10800000">
                <a:off x="19282" y="187558"/>
                <a:ext cx="64522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21" name="円形"/>
              <p:cNvSpPr/>
              <p:nvPr/>
            </p:nvSpPr>
            <p:spPr>
              <a:xfrm flipH="1" rot="10800000">
                <a:off x="129471" y="253671"/>
                <a:ext cx="64521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22" name="円形"/>
              <p:cNvSpPr/>
              <p:nvPr/>
            </p:nvSpPr>
            <p:spPr>
              <a:xfrm flipH="1" rot="10800000">
                <a:off x="189375" y="228879"/>
                <a:ext cx="64521" cy="60281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23" name="円形"/>
              <p:cNvSpPr/>
              <p:nvPr/>
            </p:nvSpPr>
            <p:spPr>
              <a:xfrm flipH="1" rot="10800000">
                <a:off x="255487" y="129471"/>
                <a:ext cx="64522" cy="60281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24" name="円形"/>
              <p:cNvSpPr/>
              <p:nvPr/>
            </p:nvSpPr>
            <p:spPr>
              <a:xfrm flipH="1" rot="10800000">
                <a:off x="236204" y="187558"/>
                <a:ext cx="64522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sp>
          <p:nvSpPr>
            <p:cNvPr id="126" name="三角形"/>
            <p:cNvSpPr/>
            <p:nvPr/>
          </p:nvSpPr>
          <p:spPr>
            <a:xfrm rot="19800000">
              <a:off x="2792904" y="173401"/>
              <a:ext cx="9262" cy="8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27" name="三角形"/>
            <p:cNvSpPr/>
            <p:nvPr/>
          </p:nvSpPr>
          <p:spPr>
            <a:xfrm rot="12600000">
              <a:off x="2789081" y="248596"/>
              <a:ext cx="9836" cy="11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28" name="円形"/>
            <p:cNvSpPr/>
            <p:nvPr/>
          </p:nvSpPr>
          <p:spPr>
            <a:xfrm>
              <a:off x="2808019" y="249330"/>
              <a:ext cx="17017" cy="17017"/>
            </a:xfrm>
            <a:prstGeom prst="ellipse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29" name="四角形"/>
            <p:cNvSpPr/>
            <p:nvPr/>
          </p:nvSpPr>
          <p:spPr>
            <a:xfrm>
              <a:off x="2998712" y="212085"/>
              <a:ext cx="190501" cy="1057958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30" name="四角形"/>
            <p:cNvSpPr/>
            <p:nvPr/>
          </p:nvSpPr>
          <p:spPr>
            <a:xfrm>
              <a:off x="2980534" y="166594"/>
              <a:ext cx="226857" cy="51269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31" name="四角形"/>
            <p:cNvSpPr/>
            <p:nvPr/>
          </p:nvSpPr>
          <p:spPr>
            <a:xfrm>
              <a:off x="2476029" y="35801"/>
              <a:ext cx="127001" cy="847601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32" name="四角形"/>
            <p:cNvSpPr/>
            <p:nvPr/>
          </p:nvSpPr>
          <p:spPr>
            <a:xfrm>
              <a:off x="2469679" y="0"/>
              <a:ext cx="139701" cy="76200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33" name="四角形"/>
            <p:cNvSpPr/>
            <p:nvPr/>
          </p:nvSpPr>
          <p:spPr>
            <a:xfrm>
              <a:off x="2443726" y="217440"/>
              <a:ext cx="190501" cy="1093974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34" name="四角形"/>
            <p:cNvSpPr/>
            <p:nvPr/>
          </p:nvSpPr>
          <p:spPr>
            <a:xfrm>
              <a:off x="2426101" y="160244"/>
              <a:ext cx="226857" cy="63969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35" name="四角形"/>
            <p:cNvSpPr/>
            <p:nvPr/>
          </p:nvSpPr>
          <p:spPr>
            <a:xfrm>
              <a:off x="311494" y="1224360"/>
              <a:ext cx="4850398" cy="28855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36" name="四角形"/>
            <p:cNvSpPr/>
            <p:nvPr/>
          </p:nvSpPr>
          <p:spPr>
            <a:xfrm>
              <a:off x="1597891" y="1224360"/>
              <a:ext cx="186907" cy="1782830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37" name="四角形"/>
            <p:cNvSpPr/>
            <p:nvPr/>
          </p:nvSpPr>
          <p:spPr>
            <a:xfrm>
              <a:off x="1583394" y="2713638"/>
              <a:ext cx="215901" cy="28855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151" name="グループ"/>
            <p:cNvGrpSpPr/>
            <p:nvPr/>
          </p:nvGrpSpPr>
          <p:grpSpPr>
            <a:xfrm>
              <a:off x="807870" y="1677084"/>
              <a:ext cx="227923" cy="992388"/>
              <a:chOff x="0" y="0"/>
              <a:chExt cx="227922" cy="992387"/>
            </a:xfrm>
          </p:grpSpPr>
          <p:sp>
            <p:nvSpPr>
              <p:cNvPr id="138" name="図形"/>
              <p:cNvSpPr/>
              <p:nvPr/>
            </p:nvSpPr>
            <p:spPr>
              <a:xfrm>
                <a:off x="9671" y="0"/>
                <a:ext cx="204789" cy="987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8357" y="0"/>
                      <a:pt x="5924" y="136"/>
                      <a:pt x="4060" y="416"/>
                    </a:cubicBezTo>
                    <a:cubicBezTo>
                      <a:pt x="2690" y="621"/>
                      <a:pt x="1995" y="879"/>
                      <a:pt x="1633" y="1144"/>
                    </a:cubicBezTo>
                    <a:lnTo>
                      <a:pt x="0" y="11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44"/>
                    </a:lnTo>
                    <a:lnTo>
                      <a:pt x="19967" y="1144"/>
                    </a:lnTo>
                    <a:cubicBezTo>
                      <a:pt x="19605" y="879"/>
                      <a:pt x="18910" y="621"/>
                      <a:pt x="17540" y="416"/>
                    </a:cubicBezTo>
                    <a:cubicBezTo>
                      <a:pt x="15676" y="136"/>
                      <a:pt x="13243" y="0"/>
                      <a:pt x="108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39" name="線"/>
              <p:cNvSpPr/>
              <p:nvPr/>
            </p:nvSpPr>
            <p:spPr>
              <a:xfrm flipV="1">
                <a:off x="80096" y="78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40" name="線"/>
              <p:cNvSpPr/>
              <p:nvPr/>
            </p:nvSpPr>
            <p:spPr>
              <a:xfrm flipV="1">
                <a:off x="143596" y="205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41" name="線"/>
              <p:cNvSpPr/>
              <p:nvPr/>
            </p:nvSpPr>
            <p:spPr>
              <a:xfrm>
                <a:off x="12304" y="893914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42" name="線"/>
              <p:cNvSpPr/>
              <p:nvPr/>
            </p:nvSpPr>
            <p:spPr>
              <a:xfrm>
                <a:off x="11187" y="7978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43" name="線"/>
              <p:cNvSpPr/>
              <p:nvPr/>
            </p:nvSpPr>
            <p:spPr>
              <a:xfrm>
                <a:off x="11187" y="6962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44" name="線"/>
              <p:cNvSpPr/>
              <p:nvPr/>
            </p:nvSpPr>
            <p:spPr>
              <a:xfrm>
                <a:off x="12304" y="59201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45" name="線"/>
              <p:cNvSpPr/>
              <p:nvPr/>
            </p:nvSpPr>
            <p:spPr>
              <a:xfrm>
                <a:off x="5055" y="49379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46" name="線"/>
              <p:cNvSpPr/>
              <p:nvPr/>
            </p:nvSpPr>
            <p:spPr>
              <a:xfrm>
                <a:off x="5055" y="386183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47" name="線"/>
              <p:cNvSpPr/>
              <p:nvPr/>
            </p:nvSpPr>
            <p:spPr>
              <a:xfrm>
                <a:off x="13902" y="287964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48" name="線"/>
              <p:cNvSpPr/>
              <p:nvPr/>
            </p:nvSpPr>
            <p:spPr>
              <a:xfrm>
                <a:off x="13902" y="209577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49" name="線"/>
              <p:cNvSpPr/>
              <p:nvPr/>
            </p:nvSpPr>
            <p:spPr>
              <a:xfrm>
                <a:off x="5055" y="102367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50" name="四角形"/>
              <p:cNvSpPr/>
              <p:nvPr/>
            </p:nvSpPr>
            <p:spPr>
              <a:xfrm>
                <a:off x="0" y="493791"/>
                <a:ext cx="219075" cy="19644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grpSp>
          <p:nvGrpSpPr>
            <p:cNvPr id="165" name="グループ"/>
            <p:cNvGrpSpPr/>
            <p:nvPr/>
          </p:nvGrpSpPr>
          <p:grpSpPr>
            <a:xfrm>
              <a:off x="1311183" y="1678676"/>
              <a:ext cx="227923" cy="992389"/>
              <a:chOff x="0" y="0"/>
              <a:chExt cx="227922" cy="992387"/>
            </a:xfrm>
          </p:grpSpPr>
          <p:sp>
            <p:nvSpPr>
              <p:cNvPr id="152" name="図形"/>
              <p:cNvSpPr/>
              <p:nvPr/>
            </p:nvSpPr>
            <p:spPr>
              <a:xfrm>
                <a:off x="9671" y="0"/>
                <a:ext cx="204789" cy="987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8357" y="0"/>
                      <a:pt x="5924" y="136"/>
                      <a:pt x="4060" y="416"/>
                    </a:cubicBezTo>
                    <a:cubicBezTo>
                      <a:pt x="2690" y="621"/>
                      <a:pt x="1995" y="879"/>
                      <a:pt x="1633" y="1144"/>
                    </a:cubicBezTo>
                    <a:lnTo>
                      <a:pt x="0" y="11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44"/>
                    </a:lnTo>
                    <a:lnTo>
                      <a:pt x="19967" y="1144"/>
                    </a:lnTo>
                    <a:cubicBezTo>
                      <a:pt x="19605" y="879"/>
                      <a:pt x="18910" y="621"/>
                      <a:pt x="17540" y="416"/>
                    </a:cubicBezTo>
                    <a:cubicBezTo>
                      <a:pt x="15676" y="136"/>
                      <a:pt x="13243" y="0"/>
                      <a:pt x="108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53" name="線"/>
              <p:cNvSpPr/>
              <p:nvPr/>
            </p:nvSpPr>
            <p:spPr>
              <a:xfrm flipV="1">
                <a:off x="80096" y="78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54" name="線"/>
              <p:cNvSpPr/>
              <p:nvPr/>
            </p:nvSpPr>
            <p:spPr>
              <a:xfrm flipV="1">
                <a:off x="143596" y="205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55" name="線"/>
              <p:cNvSpPr/>
              <p:nvPr/>
            </p:nvSpPr>
            <p:spPr>
              <a:xfrm>
                <a:off x="12304" y="893914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56" name="線"/>
              <p:cNvSpPr/>
              <p:nvPr/>
            </p:nvSpPr>
            <p:spPr>
              <a:xfrm>
                <a:off x="11187" y="7978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57" name="線"/>
              <p:cNvSpPr/>
              <p:nvPr/>
            </p:nvSpPr>
            <p:spPr>
              <a:xfrm>
                <a:off x="11187" y="6962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58" name="線"/>
              <p:cNvSpPr/>
              <p:nvPr/>
            </p:nvSpPr>
            <p:spPr>
              <a:xfrm>
                <a:off x="12304" y="59201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59" name="線"/>
              <p:cNvSpPr/>
              <p:nvPr/>
            </p:nvSpPr>
            <p:spPr>
              <a:xfrm>
                <a:off x="5055" y="49379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60" name="線"/>
              <p:cNvSpPr/>
              <p:nvPr/>
            </p:nvSpPr>
            <p:spPr>
              <a:xfrm>
                <a:off x="5055" y="386183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61" name="線"/>
              <p:cNvSpPr/>
              <p:nvPr/>
            </p:nvSpPr>
            <p:spPr>
              <a:xfrm>
                <a:off x="13902" y="287964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62" name="線"/>
              <p:cNvSpPr/>
              <p:nvPr/>
            </p:nvSpPr>
            <p:spPr>
              <a:xfrm>
                <a:off x="13902" y="209577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63" name="線"/>
              <p:cNvSpPr/>
              <p:nvPr/>
            </p:nvSpPr>
            <p:spPr>
              <a:xfrm>
                <a:off x="5055" y="102367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64" name="四角形"/>
              <p:cNvSpPr/>
              <p:nvPr/>
            </p:nvSpPr>
            <p:spPr>
              <a:xfrm>
                <a:off x="0" y="493791"/>
                <a:ext cx="219075" cy="19644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grpSp>
          <p:nvGrpSpPr>
            <p:cNvPr id="179" name="グループ"/>
            <p:cNvGrpSpPr/>
            <p:nvPr/>
          </p:nvGrpSpPr>
          <p:grpSpPr>
            <a:xfrm>
              <a:off x="1843583" y="1678676"/>
              <a:ext cx="227923" cy="992389"/>
              <a:chOff x="0" y="0"/>
              <a:chExt cx="227922" cy="992387"/>
            </a:xfrm>
          </p:grpSpPr>
          <p:sp>
            <p:nvSpPr>
              <p:cNvPr id="166" name="図形"/>
              <p:cNvSpPr/>
              <p:nvPr/>
            </p:nvSpPr>
            <p:spPr>
              <a:xfrm>
                <a:off x="9671" y="0"/>
                <a:ext cx="204789" cy="987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8357" y="0"/>
                      <a:pt x="5924" y="136"/>
                      <a:pt x="4060" y="416"/>
                    </a:cubicBezTo>
                    <a:cubicBezTo>
                      <a:pt x="2690" y="621"/>
                      <a:pt x="1995" y="879"/>
                      <a:pt x="1633" y="1144"/>
                    </a:cubicBezTo>
                    <a:lnTo>
                      <a:pt x="0" y="11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44"/>
                    </a:lnTo>
                    <a:lnTo>
                      <a:pt x="19967" y="1144"/>
                    </a:lnTo>
                    <a:cubicBezTo>
                      <a:pt x="19605" y="879"/>
                      <a:pt x="18910" y="621"/>
                      <a:pt x="17540" y="416"/>
                    </a:cubicBezTo>
                    <a:cubicBezTo>
                      <a:pt x="15676" y="136"/>
                      <a:pt x="13243" y="0"/>
                      <a:pt x="108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67" name="線"/>
              <p:cNvSpPr/>
              <p:nvPr/>
            </p:nvSpPr>
            <p:spPr>
              <a:xfrm flipV="1">
                <a:off x="80096" y="78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68" name="線"/>
              <p:cNvSpPr/>
              <p:nvPr/>
            </p:nvSpPr>
            <p:spPr>
              <a:xfrm flipV="1">
                <a:off x="143596" y="205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69" name="線"/>
              <p:cNvSpPr/>
              <p:nvPr/>
            </p:nvSpPr>
            <p:spPr>
              <a:xfrm>
                <a:off x="12304" y="893914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70" name="線"/>
              <p:cNvSpPr/>
              <p:nvPr/>
            </p:nvSpPr>
            <p:spPr>
              <a:xfrm>
                <a:off x="11187" y="7978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71" name="線"/>
              <p:cNvSpPr/>
              <p:nvPr/>
            </p:nvSpPr>
            <p:spPr>
              <a:xfrm>
                <a:off x="11187" y="6962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72" name="線"/>
              <p:cNvSpPr/>
              <p:nvPr/>
            </p:nvSpPr>
            <p:spPr>
              <a:xfrm>
                <a:off x="12304" y="59201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73" name="線"/>
              <p:cNvSpPr/>
              <p:nvPr/>
            </p:nvSpPr>
            <p:spPr>
              <a:xfrm>
                <a:off x="5055" y="49379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74" name="線"/>
              <p:cNvSpPr/>
              <p:nvPr/>
            </p:nvSpPr>
            <p:spPr>
              <a:xfrm>
                <a:off x="5055" y="386183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75" name="線"/>
              <p:cNvSpPr/>
              <p:nvPr/>
            </p:nvSpPr>
            <p:spPr>
              <a:xfrm>
                <a:off x="13902" y="287964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76" name="線"/>
              <p:cNvSpPr/>
              <p:nvPr/>
            </p:nvSpPr>
            <p:spPr>
              <a:xfrm>
                <a:off x="13902" y="209577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77" name="線"/>
              <p:cNvSpPr/>
              <p:nvPr/>
            </p:nvSpPr>
            <p:spPr>
              <a:xfrm>
                <a:off x="5055" y="102367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78" name="四角形"/>
              <p:cNvSpPr/>
              <p:nvPr/>
            </p:nvSpPr>
            <p:spPr>
              <a:xfrm>
                <a:off x="0" y="493791"/>
                <a:ext cx="219075" cy="19644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sp>
          <p:nvSpPr>
            <p:cNvPr id="180" name="四角形"/>
            <p:cNvSpPr/>
            <p:nvPr/>
          </p:nvSpPr>
          <p:spPr>
            <a:xfrm>
              <a:off x="3846670" y="1224360"/>
              <a:ext cx="186907" cy="1782830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81" name="四角形"/>
            <p:cNvSpPr/>
            <p:nvPr/>
          </p:nvSpPr>
          <p:spPr>
            <a:xfrm>
              <a:off x="3832173" y="2713638"/>
              <a:ext cx="215901" cy="28855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82" name="四角形"/>
            <p:cNvSpPr/>
            <p:nvPr/>
          </p:nvSpPr>
          <p:spPr>
            <a:xfrm>
              <a:off x="4390392" y="1224360"/>
              <a:ext cx="186907" cy="1782830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183" name="四角形"/>
            <p:cNvSpPr/>
            <p:nvPr/>
          </p:nvSpPr>
          <p:spPr>
            <a:xfrm>
              <a:off x="4375894" y="2713638"/>
              <a:ext cx="215901" cy="28855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197" name="グループ"/>
            <p:cNvGrpSpPr/>
            <p:nvPr/>
          </p:nvGrpSpPr>
          <p:grpSpPr>
            <a:xfrm>
              <a:off x="3562592" y="1678676"/>
              <a:ext cx="227923" cy="992389"/>
              <a:chOff x="0" y="0"/>
              <a:chExt cx="227922" cy="992387"/>
            </a:xfrm>
          </p:grpSpPr>
          <p:sp>
            <p:nvSpPr>
              <p:cNvPr id="184" name="図形"/>
              <p:cNvSpPr/>
              <p:nvPr/>
            </p:nvSpPr>
            <p:spPr>
              <a:xfrm>
                <a:off x="9671" y="0"/>
                <a:ext cx="204789" cy="987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8357" y="0"/>
                      <a:pt x="5924" y="136"/>
                      <a:pt x="4060" y="416"/>
                    </a:cubicBezTo>
                    <a:cubicBezTo>
                      <a:pt x="2690" y="621"/>
                      <a:pt x="1995" y="879"/>
                      <a:pt x="1633" y="1144"/>
                    </a:cubicBezTo>
                    <a:lnTo>
                      <a:pt x="0" y="11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44"/>
                    </a:lnTo>
                    <a:lnTo>
                      <a:pt x="19967" y="1144"/>
                    </a:lnTo>
                    <a:cubicBezTo>
                      <a:pt x="19605" y="879"/>
                      <a:pt x="18910" y="621"/>
                      <a:pt x="17540" y="416"/>
                    </a:cubicBezTo>
                    <a:cubicBezTo>
                      <a:pt x="15676" y="136"/>
                      <a:pt x="13243" y="0"/>
                      <a:pt x="108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85" name="線"/>
              <p:cNvSpPr/>
              <p:nvPr/>
            </p:nvSpPr>
            <p:spPr>
              <a:xfrm flipV="1">
                <a:off x="80096" y="78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86" name="線"/>
              <p:cNvSpPr/>
              <p:nvPr/>
            </p:nvSpPr>
            <p:spPr>
              <a:xfrm flipV="1">
                <a:off x="143596" y="205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87" name="線"/>
              <p:cNvSpPr/>
              <p:nvPr/>
            </p:nvSpPr>
            <p:spPr>
              <a:xfrm>
                <a:off x="12304" y="893914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88" name="線"/>
              <p:cNvSpPr/>
              <p:nvPr/>
            </p:nvSpPr>
            <p:spPr>
              <a:xfrm>
                <a:off x="11187" y="7978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89" name="線"/>
              <p:cNvSpPr/>
              <p:nvPr/>
            </p:nvSpPr>
            <p:spPr>
              <a:xfrm>
                <a:off x="11187" y="6962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90" name="線"/>
              <p:cNvSpPr/>
              <p:nvPr/>
            </p:nvSpPr>
            <p:spPr>
              <a:xfrm>
                <a:off x="12304" y="59201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91" name="線"/>
              <p:cNvSpPr/>
              <p:nvPr/>
            </p:nvSpPr>
            <p:spPr>
              <a:xfrm>
                <a:off x="5055" y="49379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92" name="線"/>
              <p:cNvSpPr/>
              <p:nvPr/>
            </p:nvSpPr>
            <p:spPr>
              <a:xfrm>
                <a:off x="5055" y="386183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93" name="線"/>
              <p:cNvSpPr/>
              <p:nvPr/>
            </p:nvSpPr>
            <p:spPr>
              <a:xfrm>
                <a:off x="13902" y="287964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94" name="線"/>
              <p:cNvSpPr/>
              <p:nvPr/>
            </p:nvSpPr>
            <p:spPr>
              <a:xfrm>
                <a:off x="13902" y="209577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95" name="線"/>
              <p:cNvSpPr/>
              <p:nvPr/>
            </p:nvSpPr>
            <p:spPr>
              <a:xfrm>
                <a:off x="5055" y="102367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96" name="四角形"/>
              <p:cNvSpPr/>
              <p:nvPr/>
            </p:nvSpPr>
            <p:spPr>
              <a:xfrm>
                <a:off x="0" y="493791"/>
                <a:ext cx="219075" cy="19644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grpSp>
          <p:nvGrpSpPr>
            <p:cNvPr id="211" name="グループ"/>
            <p:cNvGrpSpPr/>
            <p:nvPr/>
          </p:nvGrpSpPr>
          <p:grpSpPr>
            <a:xfrm>
              <a:off x="4098022" y="1678676"/>
              <a:ext cx="227923" cy="992389"/>
              <a:chOff x="0" y="0"/>
              <a:chExt cx="227922" cy="992387"/>
            </a:xfrm>
          </p:grpSpPr>
          <p:sp>
            <p:nvSpPr>
              <p:cNvPr id="198" name="図形"/>
              <p:cNvSpPr/>
              <p:nvPr/>
            </p:nvSpPr>
            <p:spPr>
              <a:xfrm>
                <a:off x="9671" y="0"/>
                <a:ext cx="204789" cy="987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8357" y="0"/>
                      <a:pt x="5924" y="136"/>
                      <a:pt x="4060" y="416"/>
                    </a:cubicBezTo>
                    <a:cubicBezTo>
                      <a:pt x="2690" y="621"/>
                      <a:pt x="1995" y="879"/>
                      <a:pt x="1633" y="1144"/>
                    </a:cubicBezTo>
                    <a:lnTo>
                      <a:pt x="0" y="11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44"/>
                    </a:lnTo>
                    <a:lnTo>
                      <a:pt x="19967" y="1144"/>
                    </a:lnTo>
                    <a:cubicBezTo>
                      <a:pt x="19605" y="879"/>
                      <a:pt x="18910" y="621"/>
                      <a:pt x="17540" y="416"/>
                    </a:cubicBezTo>
                    <a:cubicBezTo>
                      <a:pt x="15676" y="136"/>
                      <a:pt x="13243" y="0"/>
                      <a:pt x="108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199" name="線"/>
              <p:cNvSpPr/>
              <p:nvPr/>
            </p:nvSpPr>
            <p:spPr>
              <a:xfrm flipV="1">
                <a:off x="80096" y="78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00" name="線"/>
              <p:cNvSpPr/>
              <p:nvPr/>
            </p:nvSpPr>
            <p:spPr>
              <a:xfrm flipV="1">
                <a:off x="143596" y="205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01" name="線"/>
              <p:cNvSpPr/>
              <p:nvPr/>
            </p:nvSpPr>
            <p:spPr>
              <a:xfrm>
                <a:off x="12304" y="893914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02" name="線"/>
              <p:cNvSpPr/>
              <p:nvPr/>
            </p:nvSpPr>
            <p:spPr>
              <a:xfrm>
                <a:off x="11187" y="7978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03" name="線"/>
              <p:cNvSpPr/>
              <p:nvPr/>
            </p:nvSpPr>
            <p:spPr>
              <a:xfrm>
                <a:off x="11187" y="6962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04" name="線"/>
              <p:cNvSpPr/>
              <p:nvPr/>
            </p:nvSpPr>
            <p:spPr>
              <a:xfrm>
                <a:off x="12304" y="59201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05" name="線"/>
              <p:cNvSpPr/>
              <p:nvPr/>
            </p:nvSpPr>
            <p:spPr>
              <a:xfrm>
                <a:off x="5055" y="49379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06" name="線"/>
              <p:cNvSpPr/>
              <p:nvPr/>
            </p:nvSpPr>
            <p:spPr>
              <a:xfrm>
                <a:off x="5055" y="386183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07" name="線"/>
              <p:cNvSpPr/>
              <p:nvPr/>
            </p:nvSpPr>
            <p:spPr>
              <a:xfrm>
                <a:off x="13902" y="287964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08" name="線"/>
              <p:cNvSpPr/>
              <p:nvPr/>
            </p:nvSpPr>
            <p:spPr>
              <a:xfrm>
                <a:off x="13902" y="209577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09" name="線"/>
              <p:cNvSpPr/>
              <p:nvPr/>
            </p:nvSpPr>
            <p:spPr>
              <a:xfrm>
                <a:off x="5055" y="102367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10" name="四角形"/>
              <p:cNvSpPr/>
              <p:nvPr/>
            </p:nvSpPr>
            <p:spPr>
              <a:xfrm>
                <a:off x="0" y="493791"/>
                <a:ext cx="219075" cy="19644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grpSp>
          <p:nvGrpSpPr>
            <p:cNvPr id="225" name="グループ"/>
            <p:cNvGrpSpPr/>
            <p:nvPr/>
          </p:nvGrpSpPr>
          <p:grpSpPr>
            <a:xfrm>
              <a:off x="4617723" y="1678676"/>
              <a:ext cx="227923" cy="992389"/>
              <a:chOff x="0" y="0"/>
              <a:chExt cx="227922" cy="992387"/>
            </a:xfrm>
          </p:grpSpPr>
          <p:sp>
            <p:nvSpPr>
              <p:cNvPr id="212" name="図形"/>
              <p:cNvSpPr/>
              <p:nvPr/>
            </p:nvSpPr>
            <p:spPr>
              <a:xfrm>
                <a:off x="9671" y="0"/>
                <a:ext cx="204789" cy="987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8357" y="0"/>
                      <a:pt x="5924" y="136"/>
                      <a:pt x="4060" y="416"/>
                    </a:cubicBezTo>
                    <a:cubicBezTo>
                      <a:pt x="2690" y="621"/>
                      <a:pt x="1995" y="879"/>
                      <a:pt x="1633" y="1144"/>
                    </a:cubicBezTo>
                    <a:lnTo>
                      <a:pt x="0" y="11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44"/>
                    </a:lnTo>
                    <a:lnTo>
                      <a:pt x="19967" y="1144"/>
                    </a:lnTo>
                    <a:cubicBezTo>
                      <a:pt x="19605" y="879"/>
                      <a:pt x="18910" y="621"/>
                      <a:pt x="17540" y="416"/>
                    </a:cubicBezTo>
                    <a:cubicBezTo>
                      <a:pt x="15676" y="136"/>
                      <a:pt x="13243" y="0"/>
                      <a:pt x="108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213" name="線"/>
              <p:cNvSpPr/>
              <p:nvPr/>
            </p:nvSpPr>
            <p:spPr>
              <a:xfrm flipV="1">
                <a:off x="80096" y="78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14" name="線"/>
              <p:cNvSpPr/>
              <p:nvPr/>
            </p:nvSpPr>
            <p:spPr>
              <a:xfrm flipV="1">
                <a:off x="143596" y="205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15" name="線"/>
              <p:cNvSpPr/>
              <p:nvPr/>
            </p:nvSpPr>
            <p:spPr>
              <a:xfrm>
                <a:off x="12304" y="893914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16" name="線"/>
              <p:cNvSpPr/>
              <p:nvPr/>
            </p:nvSpPr>
            <p:spPr>
              <a:xfrm>
                <a:off x="11187" y="7978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17" name="線"/>
              <p:cNvSpPr/>
              <p:nvPr/>
            </p:nvSpPr>
            <p:spPr>
              <a:xfrm>
                <a:off x="11187" y="6962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18" name="線"/>
              <p:cNvSpPr/>
              <p:nvPr/>
            </p:nvSpPr>
            <p:spPr>
              <a:xfrm>
                <a:off x="12304" y="59201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19" name="線"/>
              <p:cNvSpPr/>
              <p:nvPr/>
            </p:nvSpPr>
            <p:spPr>
              <a:xfrm>
                <a:off x="5055" y="49379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20" name="線"/>
              <p:cNvSpPr/>
              <p:nvPr/>
            </p:nvSpPr>
            <p:spPr>
              <a:xfrm>
                <a:off x="5055" y="386183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21" name="線"/>
              <p:cNvSpPr/>
              <p:nvPr/>
            </p:nvSpPr>
            <p:spPr>
              <a:xfrm>
                <a:off x="13902" y="287964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22" name="線"/>
              <p:cNvSpPr/>
              <p:nvPr/>
            </p:nvSpPr>
            <p:spPr>
              <a:xfrm>
                <a:off x="13902" y="209577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23" name="線"/>
              <p:cNvSpPr/>
              <p:nvPr/>
            </p:nvSpPr>
            <p:spPr>
              <a:xfrm>
                <a:off x="5055" y="102367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24" name="四角形"/>
              <p:cNvSpPr/>
              <p:nvPr/>
            </p:nvSpPr>
            <p:spPr>
              <a:xfrm>
                <a:off x="0" y="493791"/>
                <a:ext cx="219075" cy="19644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sp>
          <p:nvSpPr>
            <p:cNvPr id="226" name="四角形"/>
            <p:cNvSpPr/>
            <p:nvPr/>
          </p:nvSpPr>
          <p:spPr>
            <a:xfrm>
              <a:off x="2108328" y="1224914"/>
              <a:ext cx="186907" cy="1782830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27" name="四角形"/>
            <p:cNvSpPr/>
            <p:nvPr/>
          </p:nvSpPr>
          <p:spPr>
            <a:xfrm>
              <a:off x="2093831" y="2726892"/>
              <a:ext cx="215901" cy="28855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28" name="四角形"/>
            <p:cNvSpPr/>
            <p:nvPr/>
          </p:nvSpPr>
          <p:spPr>
            <a:xfrm>
              <a:off x="2736201" y="1226887"/>
              <a:ext cx="186907" cy="1782831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29" name="四角形"/>
            <p:cNvSpPr/>
            <p:nvPr/>
          </p:nvSpPr>
          <p:spPr>
            <a:xfrm>
              <a:off x="2721704" y="2728865"/>
              <a:ext cx="215901" cy="288554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30" name="四角形"/>
            <p:cNvSpPr/>
            <p:nvPr/>
          </p:nvSpPr>
          <p:spPr>
            <a:xfrm>
              <a:off x="3316075" y="1224360"/>
              <a:ext cx="186907" cy="1782830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31" name="四角形"/>
            <p:cNvSpPr/>
            <p:nvPr/>
          </p:nvSpPr>
          <p:spPr>
            <a:xfrm>
              <a:off x="3301437" y="2708639"/>
              <a:ext cx="215901" cy="28855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245" name="グループ"/>
            <p:cNvGrpSpPr/>
            <p:nvPr/>
          </p:nvGrpSpPr>
          <p:grpSpPr>
            <a:xfrm>
              <a:off x="2983383" y="1679199"/>
              <a:ext cx="227923" cy="992388"/>
              <a:chOff x="0" y="0"/>
              <a:chExt cx="227922" cy="992387"/>
            </a:xfrm>
          </p:grpSpPr>
          <p:sp>
            <p:nvSpPr>
              <p:cNvPr id="232" name="図形"/>
              <p:cNvSpPr/>
              <p:nvPr/>
            </p:nvSpPr>
            <p:spPr>
              <a:xfrm>
                <a:off x="9671" y="0"/>
                <a:ext cx="204789" cy="987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8357" y="0"/>
                      <a:pt x="5924" y="136"/>
                      <a:pt x="4060" y="416"/>
                    </a:cubicBezTo>
                    <a:cubicBezTo>
                      <a:pt x="2690" y="621"/>
                      <a:pt x="1995" y="879"/>
                      <a:pt x="1633" y="1144"/>
                    </a:cubicBezTo>
                    <a:lnTo>
                      <a:pt x="0" y="11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44"/>
                    </a:lnTo>
                    <a:lnTo>
                      <a:pt x="19967" y="1144"/>
                    </a:lnTo>
                    <a:cubicBezTo>
                      <a:pt x="19605" y="879"/>
                      <a:pt x="18910" y="621"/>
                      <a:pt x="17540" y="416"/>
                    </a:cubicBezTo>
                    <a:cubicBezTo>
                      <a:pt x="15676" y="136"/>
                      <a:pt x="13243" y="0"/>
                      <a:pt x="108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233" name="線"/>
              <p:cNvSpPr/>
              <p:nvPr/>
            </p:nvSpPr>
            <p:spPr>
              <a:xfrm flipV="1">
                <a:off x="80096" y="78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34" name="線"/>
              <p:cNvSpPr/>
              <p:nvPr/>
            </p:nvSpPr>
            <p:spPr>
              <a:xfrm flipV="1">
                <a:off x="143596" y="205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35" name="線"/>
              <p:cNvSpPr/>
              <p:nvPr/>
            </p:nvSpPr>
            <p:spPr>
              <a:xfrm>
                <a:off x="12304" y="893914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36" name="線"/>
              <p:cNvSpPr/>
              <p:nvPr/>
            </p:nvSpPr>
            <p:spPr>
              <a:xfrm>
                <a:off x="11187" y="7978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37" name="線"/>
              <p:cNvSpPr/>
              <p:nvPr/>
            </p:nvSpPr>
            <p:spPr>
              <a:xfrm>
                <a:off x="11187" y="6962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38" name="線"/>
              <p:cNvSpPr/>
              <p:nvPr/>
            </p:nvSpPr>
            <p:spPr>
              <a:xfrm>
                <a:off x="12304" y="59201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39" name="線"/>
              <p:cNvSpPr/>
              <p:nvPr/>
            </p:nvSpPr>
            <p:spPr>
              <a:xfrm>
                <a:off x="5055" y="49379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40" name="線"/>
              <p:cNvSpPr/>
              <p:nvPr/>
            </p:nvSpPr>
            <p:spPr>
              <a:xfrm>
                <a:off x="5055" y="386183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41" name="線"/>
              <p:cNvSpPr/>
              <p:nvPr/>
            </p:nvSpPr>
            <p:spPr>
              <a:xfrm>
                <a:off x="13902" y="287964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42" name="線"/>
              <p:cNvSpPr/>
              <p:nvPr/>
            </p:nvSpPr>
            <p:spPr>
              <a:xfrm>
                <a:off x="13902" y="209577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43" name="線"/>
              <p:cNvSpPr/>
              <p:nvPr/>
            </p:nvSpPr>
            <p:spPr>
              <a:xfrm>
                <a:off x="5055" y="102367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44" name="四角形"/>
              <p:cNvSpPr/>
              <p:nvPr/>
            </p:nvSpPr>
            <p:spPr>
              <a:xfrm>
                <a:off x="0" y="493791"/>
                <a:ext cx="219075" cy="19644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grpSp>
          <p:nvGrpSpPr>
            <p:cNvPr id="259" name="グループ"/>
            <p:cNvGrpSpPr/>
            <p:nvPr/>
          </p:nvGrpSpPr>
          <p:grpSpPr>
            <a:xfrm>
              <a:off x="2413483" y="1677084"/>
              <a:ext cx="227923" cy="992388"/>
              <a:chOff x="0" y="0"/>
              <a:chExt cx="227922" cy="992387"/>
            </a:xfrm>
          </p:grpSpPr>
          <p:sp>
            <p:nvSpPr>
              <p:cNvPr id="246" name="図形"/>
              <p:cNvSpPr/>
              <p:nvPr/>
            </p:nvSpPr>
            <p:spPr>
              <a:xfrm>
                <a:off x="9671" y="0"/>
                <a:ext cx="204789" cy="987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8357" y="0"/>
                      <a:pt x="5924" y="136"/>
                      <a:pt x="4060" y="416"/>
                    </a:cubicBezTo>
                    <a:cubicBezTo>
                      <a:pt x="2690" y="621"/>
                      <a:pt x="1995" y="879"/>
                      <a:pt x="1633" y="1144"/>
                    </a:cubicBezTo>
                    <a:lnTo>
                      <a:pt x="0" y="11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44"/>
                    </a:lnTo>
                    <a:lnTo>
                      <a:pt x="19967" y="1144"/>
                    </a:lnTo>
                    <a:cubicBezTo>
                      <a:pt x="19605" y="879"/>
                      <a:pt x="18910" y="621"/>
                      <a:pt x="17540" y="416"/>
                    </a:cubicBezTo>
                    <a:cubicBezTo>
                      <a:pt x="15676" y="136"/>
                      <a:pt x="13243" y="0"/>
                      <a:pt x="108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247" name="線"/>
              <p:cNvSpPr/>
              <p:nvPr/>
            </p:nvSpPr>
            <p:spPr>
              <a:xfrm flipV="1">
                <a:off x="80096" y="78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48" name="線"/>
              <p:cNvSpPr/>
              <p:nvPr/>
            </p:nvSpPr>
            <p:spPr>
              <a:xfrm flipV="1">
                <a:off x="143596" y="205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49" name="線"/>
              <p:cNvSpPr/>
              <p:nvPr/>
            </p:nvSpPr>
            <p:spPr>
              <a:xfrm>
                <a:off x="12304" y="893914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50" name="線"/>
              <p:cNvSpPr/>
              <p:nvPr/>
            </p:nvSpPr>
            <p:spPr>
              <a:xfrm>
                <a:off x="11187" y="7978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51" name="線"/>
              <p:cNvSpPr/>
              <p:nvPr/>
            </p:nvSpPr>
            <p:spPr>
              <a:xfrm>
                <a:off x="11187" y="6962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52" name="線"/>
              <p:cNvSpPr/>
              <p:nvPr/>
            </p:nvSpPr>
            <p:spPr>
              <a:xfrm>
                <a:off x="12304" y="59201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53" name="線"/>
              <p:cNvSpPr/>
              <p:nvPr/>
            </p:nvSpPr>
            <p:spPr>
              <a:xfrm>
                <a:off x="5055" y="49379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54" name="線"/>
              <p:cNvSpPr/>
              <p:nvPr/>
            </p:nvSpPr>
            <p:spPr>
              <a:xfrm>
                <a:off x="5055" y="386183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55" name="線"/>
              <p:cNvSpPr/>
              <p:nvPr/>
            </p:nvSpPr>
            <p:spPr>
              <a:xfrm>
                <a:off x="13902" y="287964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56" name="線"/>
              <p:cNvSpPr/>
              <p:nvPr/>
            </p:nvSpPr>
            <p:spPr>
              <a:xfrm>
                <a:off x="13902" y="209577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57" name="線"/>
              <p:cNvSpPr/>
              <p:nvPr/>
            </p:nvSpPr>
            <p:spPr>
              <a:xfrm>
                <a:off x="5055" y="102367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258" name="四角形"/>
              <p:cNvSpPr/>
              <p:nvPr/>
            </p:nvSpPr>
            <p:spPr>
              <a:xfrm>
                <a:off x="0" y="493791"/>
                <a:ext cx="219075" cy="19644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sp>
          <p:nvSpPr>
            <p:cNvPr id="260" name="四角形"/>
            <p:cNvSpPr/>
            <p:nvPr/>
          </p:nvSpPr>
          <p:spPr>
            <a:xfrm>
              <a:off x="2096232" y="2173922"/>
              <a:ext cx="1413668" cy="849576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61" name="四角形"/>
            <p:cNvSpPr/>
            <p:nvPr/>
          </p:nvSpPr>
          <p:spPr>
            <a:xfrm>
              <a:off x="2290691" y="2376364"/>
              <a:ext cx="1017614" cy="567009"/>
            </a:xfrm>
            <a:prstGeom prst="rect">
              <a:avLst/>
            </a:prstGeom>
            <a:solidFill>
              <a:srgbClr val="000000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62" name="四角形"/>
            <p:cNvSpPr/>
            <p:nvPr/>
          </p:nvSpPr>
          <p:spPr>
            <a:xfrm>
              <a:off x="2442209" y="2173277"/>
              <a:ext cx="133245" cy="83117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63" name="四角形"/>
            <p:cNvSpPr/>
            <p:nvPr/>
          </p:nvSpPr>
          <p:spPr>
            <a:xfrm>
              <a:off x="3057045" y="2246625"/>
              <a:ext cx="130176" cy="73920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64" name="四角形"/>
            <p:cNvSpPr/>
            <p:nvPr/>
          </p:nvSpPr>
          <p:spPr>
            <a:xfrm>
              <a:off x="2633468" y="715808"/>
              <a:ext cx="57262" cy="79794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65" name="四角形"/>
            <p:cNvSpPr/>
            <p:nvPr/>
          </p:nvSpPr>
          <p:spPr>
            <a:xfrm>
              <a:off x="2633468" y="790743"/>
              <a:ext cx="57262" cy="79795"/>
            </a:xfrm>
            <a:prstGeom prst="rect">
              <a:avLst/>
            </a:prstGeom>
            <a:solidFill>
              <a:srgbClr val="74F9FD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66" name="四角形"/>
            <p:cNvSpPr/>
            <p:nvPr/>
          </p:nvSpPr>
          <p:spPr>
            <a:xfrm>
              <a:off x="2635126" y="913339"/>
              <a:ext cx="57262" cy="79795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67" name="四角形"/>
            <p:cNvSpPr/>
            <p:nvPr/>
          </p:nvSpPr>
          <p:spPr>
            <a:xfrm>
              <a:off x="2635126" y="986875"/>
              <a:ext cx="57262" cy="79795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68" name="四角形"/>
            <p:cNvSpPr/>
            <p:nvPr/>
          </p:nvSpPr>
          <p:spPr>
            <a:xfrm>
              <a:off x="2635126" y="1061811"/>
              <a:ext cx="57262" cy="79794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69" name="正方形"/>
            <p:cNvSpPr/>
            <p:nvPr/>
          </p:nvSpPr>
          <p:spPr>
            <a:xfrm>
              <a:off x="2630570" y="503950"/>
              <a:ext cx="72860" cy="79794"/>
            </a:xfrm>
            <a:prstGeom prst="rect">
              <a:avLst/>
            </a:prstGeom>
            <a:solidFill>
              <a:srgbClr val="B79C9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70" name="四角形"/>
            <p:cNvSpPr/>
            <p:nvPr/>
          </p:nvSpPr>
          <p:spPr>
            <a:xfrm>
              <a:off x="2633468" y="1132074"/>
              <a:ext cx="57262" cy="79794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71" name="四角形"/>
            <p:cNvSpPr/>
            <p:nvPr/>
          </p:nvSpPr>
          <p:spPr>
            <a:xfrm>
              <a:off x="2562192" y="490860"/>
              <a:ext cx="72150" cy="741363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72" name="四角形"/>
            <p:cNvSpPr/>
            <p:nvPr/>
          </p:nvSpPr>
          <p:spPr>
            <a:xfrm>
              <a:off x="2619457" y="822930"/>
              <a:ext cx="85284" cy="53976"/>
            </a:xfrm>
            <a:prstGeom prst="rect">
              <a:avLst/>
            </a:prstGeom>
            <a:solidFill>
              <a:srgbClr val="A7A7A7">
                <a:alpha val="45258"/>
              </a:srgbClr>
            </a:solidFill>
            <a:ln w="3175" cap="flat">
              <a:solidFill>
                <a:srgbClr val="000000">
                  <a:alpha val="45258"/>
                </a:srgbClr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73" name="四角形"/>
            <p:cNvSpPr/>
            <p:nvPr/>
          </p:nvSpPr>
          <p:spPr>
            <a:xfrm>
              <a:off x="2619457" y="863681"/>
              <a:ext cx="85284" cy="53976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74" name="四角形"/>
            <p:cNvSpPr/>
            <p:nvPr/>
          </p:nvSpPr>
          <p:spPr>
            <a:xfrm>
              <a:off x="2939527" y="567337"/>
              <a:ext cx="57263" cy="79794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75" name="四角形"/>
            <p:cNvSpPr/>
            <p:nvPr/>
          </p:nvSpPr>
          <p:spPr>
            <a:xfrm>
              <a:off x="2939527" y="642272"/>
              <a:ext cx="57263" cy="79795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76" name="四角形"/>
            <p:cNvSpPr/>
            <p:nvPr/>
          </p:nvSpPr>
          <p:spPr>
            <a:xfrm>
              <a:off x="2939527" y="715808"/>
              <a:ext cx="57263" cy="79794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77" name="四角形"/>
            <p:cNvSpPr/>
            <p:nvPr/>
          </p:nvSpPr>
          <p:spPr>
            <a:xfrm>
              <a:off x="2939527" y="790743"/>
              <a:ext cx="57263" cy="79795"/>
            </a:xfrm>
            <a:prstGeom prst="rect">
              <a:avLst/>
            </a:prstGeom>
            <a:solidFill>
              <a:srgbClr val="74F9FD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78" name="四角形"/>
            <p:cNvSpPr/>
            <p:nvPr/>
          </p:nvSpPr>
          <p:spPr>
            <a:xfrm>
              <a:off x="2941185" y="913339"/>
              <a:ext cx="57263" cy="79795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79" name="四角形"/>
            <p:cNvSpPr/>
            <p:nvPr/>
          </p:nvSpPr>
          <p:spPr>
            <a:xfrm>
              <a:off x="2941185" y="986875"/>
              <a:ext cx="57263" cy="79795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80" name="四角形"/>
            <p:cNvSpPr/>
            <p:nvPr/>
          </p:nvSpPr>
          <p:spPr>
            <a:xfrm>
              <a:off x="2941185" y="1061811"/>
              <a:ext cx="57263" cy="79794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81" name="正方形"/>
            <p:cNvSpPr/>
            <p:nvPr/>
          </p:nvSpPr>
          <p:spPr>
            <a:xfrm>
              <a:off x="2936629" y="503950"/>
              <a:ext cx="72860" cy="79794"/>
            </a:xfrm>
            <a:prstGeom prst="rect">
              <a:avLst/>
            </a:prstGeom>
            <a:solidFill>
              <a:srgbClr val="B79C9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82" name="四角形"/>
            <p:cNvSpPr/>
            <p:nvPr/>
          </p:nvSpPr>
          <p:spPr>
            <a:xfrm>
              <a:off x="2939527" y="1132074"/>
              <a:ext cx="57263" cy="79794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83" name="四角形"/>
            <p:cNvSpPr/>
            <p:nvPr/>
          </p:nvSpPr>
          <p:spPr>
            <a:xfrm>
              <a:off x="2998712" y="490860"/>
              <a:ext cx="72151" cy="733012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84" name="四角形"/>
            <p:cNvSpPr/>
            <p:nvPr/>
          </p:nvSpPr>
          <p:spPr>
            <a:xfrm>
              <a:off x="2696749" y="547231"/>
              <a:ext cx="239557" cy="722812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85" name="四角形"/>
            <p:cNvSpPr/>
            <p:nvPr/>
          </p:nvSpPr>
          <p:spPr>
            <a:xfrm>
              <a:off x="2925516" y="822930"/>
              <a:ext cx="85284" cy="53976"/>
            </a:xfrm>
            <a:prstGeom prst="rect">
              <a:avLst/>
            </a:prstGeom>
            <a:solidFill>
              <a:srgbClr val="A7A7A7">
                <a:alpha val="45258"/>
              </a:srgbClr>
            </a:solidFill>
            <a:ln w="3175" cap="flat">
              <a:solidFill>
                <a:srgbClr val="000000">
                  <a:alpha val="45258"/>
                </a:srgbClr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86" name="四角形"/>
            <p:cNvSpPr/>
            <p:nvPr/>
          </p:nvSpPr>
          <p:spPr>
            <a:xfrm>
              <a:off x="2925516" y="863681"/>
              <a:ext cx="85284" cy="53976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87" name="四角形"/>
            <p:cNvSpPr/>
            <p:nvPr/>
          </p:nvSpPr>
          <p:spPr>
            <a:xfrm>
              <a:off x="2574687" y="433566"/>
              <a:ext cx="483680" cy="63969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88" name="四角形"/>
            <p:cNvSpPr/>
            <p:nvPr/>
          </p:nvSpPr>
          <p:spPr>
            <a:xfrm>
              <a:off x="2696749" y="493010"/>
              <a:ext cx="239557" cy="63969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89" name="四角形"/>
            <p:cNvSpPr/>
            <p:nvPr/>
          </p:nvSpPr>
          <p:spPr>
            <a:xfrm>
              <a:off x="2992362" y="433566"/>
              <a:ext cx="84851" cy="63969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90" name="四角形"/>
            <p:cNvSpPr/>
            <p:nvPr/>
          </p:nvSpPr>
          <p:spPr>
            <a:xfrm>
              <a:off x="2555842" y="433566"/>
              <a:ext cx="84850" cy="63969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91" name="四角形"/>
            <p:cNvSpPr/>
            <p:nvPr/>
          </p:nvSpPr>
          <p:spPr>
            <a:xfrm>
              <a:off x="345360" y="1222792"/>
              <a:ext cx="4942335" cy="1397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295" name="グループ"/>
            <p:cNvGrpSpPr/>
            <p:nvPr/>
          </p:nvGrpSpPr>
          <p:grpSpPr>
            <a:xfrm>
              <a:off x="1050994" y="1224360"/>
              <a:ext cx="215901" cy="1782830"/>
              <a:chOff x="0" y="0"/>
              <a:chExt cx="215900" cy="1782829"/>
            </a:xfrm>
          </p:grpSpPr>
          <p:sp>
            <p:nvSpPr>
              <p:cNvPr id="292" name="四角形"/>
              <p:cNvSpPr/>
              <p:nvPr/>
            </p:nvSpPr>
            <p:spPr>
              <a:xfrm>
                <a:off x="14496" y="0"/>
                <a:ext cx="186908" cy="1782830"/>
              </a:xfrm>
              <a:prstGeom prst="rect">
                <a:avLst/>
              </a:prstGeom>
              <a:solidFill>
                <a:srgbClr val="B79C96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293" name="四角形"/>
              <p:cNvSpPr/>
              <p:nvPr/>
            </p:nvSpPr>
            <p:spPr>
              <a:xfrm>
                <a:off x="0" y="1489278"/>
                <a:ext cx="215900" cy="288553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294" name="四角形"/>
              <p:cNvSpPr/>
              <p:nvPr/>
            </p:nvSpPr>
            <p:spPr>
              <a:xfrm>
                <a:off x="0" y="0"/>
                <a:ext cx="215900" cy="574793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sp>
          <p:nvSpPr>
            <p:cNvPr id="296" name="四角形"/>
            <p:cNvSpPr/>
            <p:nvPr/>
          </p:nvSpPr>
          <p:spPr>
            <a:xfrm>
              <a:off x="1583394" y="1224360"/>
              <a:ext cx="215901" cy="57479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97" name="四角形"/>
            <p:cNvSpPr/>
            <p:nvPr/>
          </p:nvSpPr>
          <p:spPr>
            <a:xfrm>
              <a:off x="3832173" y="1224360"/>
              <a:ext cx="215901" cy="57479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98" name="四角形"/>
            <p:cNvSpPr/>
            <p:nvPr/>
          </p:nvSpPr>
          <p:spPr>
            <a:xfrm>
              <a:off x="4375894" y="1224360"/>
              <a:ext cx="215901" cy="57479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299" name="四角形"/>
            <p:cNvSpPr/>
            <p:nvPr/>
          </p:nvSpPr>
          <p:spPr>
            <a:xfrm>
              <a:off x="2093831" y="1224914"/>
              <a:ext cx="215901" cy="57479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00" name="四角形"/>
            <p:cNvSpPr/>
            <p:nvPr/>
          </p:nvSpPr>
          <p:spPr>
            <a:xfrm>
              <a:off x="2721704" y="1224360"/>
              <a:ext cx="215901" cy="57479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01" name="四角形"/>
            <p:cNvSpPr/>
            <p:nvPr/>
          </p:nvSpPr>
          <p:spPr>
            <a:xfrm>
              <a:off x="3301578" y="1224360"/>
              <a:ext cx="215901" cy="57479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317" name="グループ"/>
            <p:cNvGrpSpPr/>
            <p:nvPr/>
          </p:nvGrpSpPr>
          <p:grpSpPr>
            <a:xfrm>
              <a:off x="0" y="1224360"/>
              <a:ext cx="790465" cy="1782830"/>
              <a:chOff x="0" y="0"/>
              <a:chExt cx="790464" cy="1782829"/>
            </a:xfrm>
          </p:grpSpPr>
          <p:sp>
            <p:nvSpPr>
              <p:cNvPr id="302" name="四角形"/>
              <p:cNvSpPr/>
              <p:nvPr/>
            </p:nvSpPr>
            <p:spPr>
              <a:xfrm>
                <a:off x="38862" y="0"/>
                <a:ext cx="712740" cy="1782830"/>
              </a:xfrm>
              <a:prstGeom prst="rect">
                <a:avLst/>
              </a:prstGeom>
              <a:solidFill>
                <a:srgbClr val="B79C96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03" name="四角形"/>
              <p:cNvSpPr/>
              <p:nvPr/>
            </p:nvSpPr>
            <p:spPr>
              <a:xfrm>
                <a:off x="26162" y="0"/>
                <a:ext cx="738140" cy="288553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04" name="四角形"/>
              <p:cNvSpPr/>
              <p:nvPr/>
            </p:nvSpPr>
            <p:spPr>
              <a:xfrm>
                <a:off x="177135" y="493677"/>
                <a:ext cx="436195" cy="1074924"/>
              </a:xfrm>
              <a:prstGeom prst="rect">
                <a:avLst/>
              </a:prstGeom>
              <a:solidFill>
                <a:srgbClr val="B79C96"/>
              </a:solidFill>
              <a:ln w="25400" cap="flat">
                <a:solidFill>
                  <a:srgbClr val="BFA49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05" name="四角形"/>
              <p:cNvSpPr/>
              <p:nvPr/>
            </p:nvSpPr>
            <p:spPr>
              <a:xfrm>
                <a:off x="561408" y="393926"/>
                <a:ext cx="104776" cy="1074924"/>
              </a:xfrm>
              <a:prstGeom prst="rect">
                <a:avLst/>
              </a:prstGeom>
              <a:solidFill>
                <a:srgbClr val="B79C96"/>
              </a:solidFill>
              <a:ln w="25400" cap="flat">
                <a:solidFill>
                  <a:srgbClr val="BFA49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06" name="四角形"/>
              <p:cNvSpPr/>
              <p:nvPr/>
            </p:nvSpPr>
            <p:spPr>
              <a:xfrm>
                <a:off x="122147" y="386426"/>
                <a:ext cx="104776" cy="1074924"/>
              </a:xfrm>
              <a:prstGeom prst="rect">
                <a:avLst/>
              </a:prstGeom>
              <a:solidFill>
                <a:srgbClr val="B79C96"/>
              </a:solidFill>
              <a:ln w="25400" cap="flat">
                <a:solidFill>
                  <a:srgbClr val="BFA49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07" name="四角形"/>
              <p:cNvSpPr/>
              <p:nvPr/>
            </p:nvSpPr>
            <p:spPr>
              <a:xfrm>
                <a:off x="0" y="1489278"/>
                <a:ext cx="790465" cy="288553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08" name="四角形"/>
              <p:cNvSpPr/>
              <p:nvPr/>
            </p:nvSpPr>
            <p:spPr>
              <a:xfrm>
                <a:off x="381573" y="640454"/>
                <a:ext cx="27318" cy="781370"/>
              </a:xfrm>
              <a:prstGeom prst="rect">
                <a:avLst/>
              </a:prstGeom>
              <a:solidFill>
                <a:srgbClr val="B79C96"/>
              </a:solidFill>
              <a:ln w="25400" cap="flat">
                <a:solidFill>
                  <a:srgbClr val="BFA49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grpSp>
            <p:nvGrpSpPr>
              <p:cNvPr id="315" name="グループ"/>
              <p:cNvGrpSpPr/>
              <p:nvPr/>
            </p:nvGrpSpPr>
            <p:grpSpPr>
              <a:xfrm>
                <a:off x="249368" y="552819"/>
                <a:ext cx="291728" cy="291728"/>
                <a:chOff x="0" y="0"/>
                <a:chExt cx="291727" cy="291727"/>
              </a:xfrm>
            </p:grpSpPr>
            <p:sp>
              <p:nvSpPr>
                <p:cNvPr id="309" name="正方形"/>
                <p:cNvSpPr/>
                <p:nvPr/>
              </p:nvSpPr>
              <p:spPr>
                <a:xfrm>
                  <a:off x="52545" y="42866"/>
                  <a:ext cx="206283" cy="205995"/>
                </a:xfrm>
                <a:prstGeom prst="rect">
                  <a:avLst/>
                </a:prstGeom>
                <a:solidFill>
                  <a:srgbClr val="B79C96"/>
                </a:solidFill>
                <a:ln w="254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 sz="2800">
                      <a:solidFill>
                        <a:srgbClr val="FFFFFF"/>
                      </a:solidFill>
                      <a:latin typeface="ヒラギノ角ゴ Std"/>
                      <a:ea typeface="ヒラギノ角ゴ Std"/>
                      <a:cs typeface="ヒラギノ角ゴ Std"/>
                      <a:sym typeface="ヒラギノ角ゴ Std"/>
                    </a:defRPr>
                  </a:pPr>
                </a:p>
              </p:txBody>
            </p:sp>
            <p:sp>
              <p:nvSpPr>
                <p:cNvPr id="310" name="正方形"/>
                <p:cNvSpPr/>
                <p:nvPr/>
              </p:nvSpPr>
              <p:spPr>
                <a:xfrm rot="18900000">
                  <a:off x="42722" y="42722"/>
                  <a:ext cx="206283" cy="206283"/>
                </a:xfrm>
                <a:prstGeom prst="rect">
                  <a:avLst/>
                </a:prstGeom>
                <a:solidFill>
                  <a:srgbClr val="B79C96"/>
                </a:solidFill>
                <a:ln w="254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 sz="2800">
                      <a:solidFill>
                        <a:srgbClr val="FFFFFF"/>
                      </a:solidFill>
                      <a:latin typeface="ヒラギノ角ゴ Std"/>
                      <a:ea typeface="ヒラギノ角ゴ Std"/>
                      <a:cs typeface="ヒラギノ角ゴ Std"/>
                      <a:sym typeface="ヒラギノ角ゴ Std"/>
                    </a:defRPr>
                  </a:pPr>
                </a:p>
              </p:txBody>
            </p:sp>
            <p:sp>
              <p:nvSpPr>
                <p:cNvPr id="311" name="線"/>
                <p:cNvSpPr/>
                <p:nvPr/>
              </p:nvSpPr>
              <p:spPr>
                <a:xfrm>
                  <a:off x="5393" y="149952"/>
                  <a:ext cx="280941" cy="1"/>
                </a:xfrm>
                <a:prstGeom prst="line">
                  <a:avLst/>
                </a:prstGeom>
                <a:noFill/>
                <a:ln w="127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457200">
                    <a:defRPr sz="1200"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  <p:sp>
              <p:nvSpPr>
                <p:cNvPr id="312" name="線"/>
                <p:cNvSpPr/>
                <p:nvPr/>
              </p:nvSpPr>
              <p:spPr>
                <a:xfrm flipV="1">
                  <a:off x="155686" y="9482"/>
                  <a:ext cx="1" cy="280941"/>
                </a:xfrm>
                <a:prstGeom prst="line">
                  <a:avLst/>
                </a:prstGeom>
                <a:noFill/>
                <a:ln w="127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457200">
                    <a:defRPr sz="1200"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  <p:sp>
              <p:nvSpPr>
                <p:cNvPr id="313" name="線"/>
                <p:cNvSpPr/>
                <p:nvPr/>
              </p:nvSpPr>
              <p:spPr>
                <a:xfrm flipV="1">
                  <a:off x="46536" y="50625"/>
                  <a:ext cx="198655" cy="198655"/>
                </a:xfrm>
                <a:prstGeom prst="line">
                  <a:avLst/>
                </a:prstGeom>
                <a:noFill/>
                <a:ln w="127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457200">
                    <a:defRPr sz="1200"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  <p:sp>
              <p:nvSpPr>
                <p:cNvPr id="314" name="線"/>
                <p:cNvSpPr/>
                <p:nvPr/>
              </p:nvSpPr>
              <p:spPr>
                <a:xfrm flipH="1" flipV="1">
                  <a:off x="56359" y="50625"/>
                  <a:ext cx="198655" cy="198655"/>
                </a:xfrm>
                <a:prstGeom prst="line">
                  <a:avLst/>
                </a:prstGeom>
                <a:noFill/>
                <a:ln w="127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457200">
                    <a:defRPr sz="1200"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</p:grpSp>
          <p:sp>
            <p:nvSpPr>
              <p:cNvPr id="316" name="四角形"/>
              <p:cNvSpPr/>
              <p:nvPr/>
            </p:nvSpPr>
            <p:spPr>
              <a:xfrm>
                <a:off x="14063" y="0"/>
                <a:ext cx="762338" cy="140577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grpSp>
          <p:nvGrpSpPr>
            <p:cNvPr id="333" name="グループ"/>
            <p:cNvGrpSpPr/>
            <p:nvPr/>
          </p:nvGrpSpPr>
          <p:grpSpPr>
            <a:xfrm>
              <a:off x="4842590" y="1224360"/>
              <a:ext cx="790466" cy="1782830"/>
              <a:chOff x="0" y="0"/>
              <a:chExt cx="790464" cy="1782829"/>
            </a:xfrm>
          </p:grpSpPr>
          <p:sp>
            <p:nvSpPr>
              <p:cNvPr id="318" name="四角形"/>
              <p:cNvSpPr/>
              <p:nvPr/>
            </p:nvSpPr>
            <p:spPr>
              <a:xfrm>
                <a:off x="38862" y="0"/>
                <a:ext cx="712740" cy="1782830"/>
              </a:xfrm>
              <a:prstGeom prst="rect">
                <a:avLst/>
              </a:prstGeom>
              <a:solidFill>
                <a:srgbClr val="B79C96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19" name="四角形"/>
              <p:cNvSpPr/>
              <p:nvPr/>
            </p:nvSpPr>
            <p:spPr>
              <a:xfrm>
                <a:off x="26162" y="0"/>
                <a:ext cx="738140" cy="288553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20" name="四角形"/>
              <p:cNvSpPr/>
              <p:nvPr/>
            </p:nvSpPr>
            <p:spPr>
              <a:xfrm>
                <a:off x="14063" y="0"/>
                <a:ext cx="762338" cy="140577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21" name="四角形"/>
              <p:cNvSpPr/>
              <p:nvPr/>
            </p:nvSpPr>
            <p:spPr>
              <a:xfrm>
                <a:off x="177135" y="493677"/>
                <a:ext cx="436195" cy="1074924"/>
              </a:xfrm>
              <a:prstGeom prst="rect">
                <a:avLst/>
              </a:prstGeom>
              <a:solidFill>
                <a:srgbClr val="B79C96"/>
              </a:solidFill>
              <a:ln w="25400" cap="flat">
                <a:solidFill>
                  <a:srgbClr val="BFA49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22" name="四角形"/>
              <p:cNvSpPr/>
              <p:nvPr/>
            </p:nvSpPr>
            <p:spPr>
              <a:xfrm>
                <a:off x="561408" y="393926"/>
                <a:ext cx="104776" cy="1074924"/>
              </a:xfrm>
              <a:prstGeom prst="rect">
                <a:avLst/>
              </a:prstGeom>
              <a:solidFill>
                <a:srgbClr val="B79C96"/>
              </a:solidFill>
              <a:ln w="25400" cap="flat">
                <a:solidFill>
                  <a:srgbClr val="BFA49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23" name="四角形"/>
              <p:cNvSpPr/>
              <p:nvPr/>
            </p:nvSpPr>
            <p:spPr>
              <a:xfrm>
                <a:off x="122147" y="386426"/>
                <a:ext cx="104776" cy="1074924"/>
              </a:xfrm>
              <a:prstGeom prst="rect">
                <a:avLst/>
              </a:prstGeom>
              <a:solidFill>
                <a:srgbClr val="B79C96"/>
              </a:solidFill>
              <a:ln w="25400" cap="flat">
                <a:solidFill>
                  <a:srgbClr val="BFA49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24" name="四角形"/>
              <p:cNvSpPr/>
              <p:nvPr/>
            </p:nvSpPr>
            <p:spPr>
              <a:xfrm>
                <a:off x="0" y="1489278"/>
                <a:ext cx="790465" cy="288553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25" name="四角形"/>
              <p:cNvSpPr/>
              <p:nvPr/>
            </p:nvSpPr>
            <p:spPr>
              <a:xfrm>
                <a:off x="381573" y="640454"/>
                <a:ext cx="27318" cy="781370"/>
              </a:xfrm>
              <a:prstGeom prst="rect">
                <a:avLst/>
              </a:prstGeom>
              <a:solidFill>
                <a:srgbClr val="B79C96"/>
              </a:solidFill>
              <a:ln w="25400" cap="flat">
                <a:solidFill>
                  <a:srgbClr val="BFA49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grpSp>
            <p:nvGrpSpPr>
              <p:cNvPr id="332" name="グループ"/>
              <p:cNvGrpSpPr/>
              <p:nvPr/>
            </p:nvGrpSpPr>
            <p:grpSpPr>
              <a:xfrm>
                <a:off x="249368" y="552819"/>
                <a:ext cx="291728" cy="291728"/>
                <a:chOff x="0" y="0"/>
                <a:chExt cx="291727" cy="291727"/>
              </a:xfrm>
            </p:grpSpPr>
            <p:sp>
              <p:nvSpPr>
                <p:cNvPr id="326" name="正方形"/>
                <p:cNvSpPr/>
                <p:nvPr/>
              </p:nvSpPr>
              <p:spPr>
                <a:xfrm>
                  <a:off x="52545" y="42866"/>
                  <a:ext cx="206283" cy="205995"/>
                </a:xfrm>
                <a:prstGeom prst="rect">
                  <a:avLst/>
                </a:prstGeom>
                <a:solidFill>
                  <a:srgbClr val="B79C96"/>
                </a:solidFill>
                <a:ln w="254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 sz="2800">
                      <a:solidFill>
                        <a:srgbClr val="FFFFFF"/>
                      </a:solidFill>
                      <a:latin typeface="ヒラギノ角ゴ Std"/>
                      <a:ea typeface="ヒラギノ角ゴ Std"/>
                      <a:cs typeface="ヒラギノ角ゴ Std"/>
                      <a:sym typeface="ヒラギノ角ゴ Std"/>
                    </a:defRPr>
                  </a:pPr>
                </a:p>
              </p:txBody>
            </p:sp>
            <p:sp>
              <p:nvSpPr>
                <p:cNvPr id="327" name="正方形"/>
                <p:cNvSpPr/>
                <p:nvPr/>
              </p:nvSpPr>
              <p:spPr>
                <a:xfrm rot="18900000">
                  <a:off x="42722" y="42722"/>
                  <a:ext cx="206283" cy="206283"/>
                </a:xfrm>
                <a:prstGeom prst="rect">
                  <a:avLst/>
                </a:prstGeom>
                <a:solidFill>
                  <a:srgbClr val="B79C96"/>
                </a:solidFill>
                <a:ln w="254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 sz="2800">
                      <a:solidFill>
                        <a:srgbClr val="FFFFFF"/>
                      </a:solidFill>
                      <a:latin typeface="ヒラギノ角ゴ Std"/>
                      <a:ea typeface="ヒラギノ角ゴ Std"/>
                      <a:cs typeface="ヒラギノ角ゴ Std"/>
                      <a:sym typeface="ヒラギノ角ゴ Std"/>
                    </a:defRPr>
                  </a:pPr>
                </a:p>
              </p:txBody>
            </p:sp>
            <p:sp>
              <p:nvSpPr>
                <p:cNvPr id="328" name="線"/>
                <p:cNvSpPr/>
                <p:nvPr/>
              </p:nvSpPr>
              <p:spPr>
                <a:xfrm>
                  <a:off x="5393" y="149952"/>
                  <a:ext cx="280941" cy="1"/>
                </a:xfrm>
                <a:prstGeom prst="line">
                  <a:avLst/>
                </a:prstGeom>
                <a:noFill/>
                <a:ln w="127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457200">
                    <a:defRPr sz="1200"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  <p:sp>
              <p:nvSpPr>
                <p:cNvPr id="329" name="線"/>
                <p:cNvSpPr/>
                <p:nvPr/>
              </p:nvSpPr>
              <p:spPr>
                <a:xfrm flipV="1">
                  <a:off x="155686" y="9482"/>
                  <a:ext cx="1" cy="280941"/>
                </a:xfrm>
                <a:prstGeom prst="line">
                  <a:avLst/>
                </a:prstGeom>
                <a:noFill/>
                <a:ln w="127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457200">
                    <a:defRPr sz="1200"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  <p:sp>
              <p:nvSpPr>
                <p:cNvPr id="330" name="線"/>
                <p:cNvSpPr/>
                <p:nvPr/>
              </p:nvSpPr>
              <p:spPr>
                <a:xfrm flipV="1">
                  <a:off x="46536" y="50625"/>
                  <a:ext cx="198655" cy="198655"/>
                </a:xfrm>
                <a:prstGeom prst="line">
                  <a:avLst/>
                </a:prstGeom>
                <a:noFill/>
                <a:ln w="127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457200">
                    <a:defRPr sz="1200"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  <p:sp>
              <p:nvSpPr>
                <p:cNvPr id="331" name="線"/>
                <p:cNvSpPr/>
                <p:nvPr/>
              </p:nvSpPr>
              <p:spPr>
                <a:xfrm flipH="1" flipV="1">
                  <a:off x="56359" y="50625"/>
                  <a:ext cx="198655" cy="198655"/>
                </a:xfrm>
                <a:prstGeom prst="line">
                  <a:avLst/>
                </a:prstGeom>
                <a:noFill/>
                <a:ln w="127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457200">
                    <a:defRPr sz="1200"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</p:grpSp>
        </p:grpSp>
        <p:sp>
          <p:nvSpPr>
            <p:cNvPr id="334" name="四角形"/>
            <p:cNvSpPr/>
            <p:nvPr/>
          </p:nvSpPr>
          <p:spPr>
            <a:xfrm>
              <a:off x="2272205" y="2980338"/>
              <a:ext cx="1089499" cy="51269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35" name="正方形"/>
            <p:cNvSpPr/>
            <p:nvPr/>
          </p:nvSpPr>
          <p:spPr>
            <a:xfrm>
              <a:off x="2157905" y="2904138"/>
              <a:ext cx="127001" cy="127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36" name="正方形"/>
            <p:cNvSpPr/>
            <p:nvPr/>
          </p:nvSpPr>
          <p:spPr>
            <a:xfrm>
              <a:off x="3307654" y="2904138"/>
              <a:ext cx="127001" cy="127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339" name="グループ"/>
            <p:cNvGrpSpPr/>
            <p:nvPr/>
          </p:nvGrpSpPr>
          <p:grpSpPr>
            <a:xfrm>
              <a:off x="3372188" y="2508443"/>
              <a:ext cx="38101" cy="127000"/>
              <a:chOff x="0" y="0"/>
              <a:chExt cx="38100" cy="126999"/>
            </a:xfrm>
          </p:grpSpPr>
          <p:sp>
            <p:nvSpPr>
              <p:cNvPr id="337" name="四角形"/>
              <p:cNvSpPr/>
              <p:nvPr/>
            </p:nvSpPr>
            <p:spPr>
              <a:xfrm>
                <a:off x="0" y="0"/>
                <a:ext cx="38100" cy="127000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38" name="四角形"/>
              <p:cNvSpPr/>
              <p:nvPr/>
            </p:nvSpPr>
            <p:spPr>
              <a:xfrm>
                <a:off x="0" y="34999"/>
                <a:ext cx="38100" cy="63501"/>
              </a:xfrm>
              <a:prstGeom prst="rect">
                <a:avLst/>
              </a:prstGeom>
              <a:solidFill>
                <a:srgbClr val="A7A7A7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grpSp>
          <p:nvGrpSpPr>
            <p:cNvPr id="342" name="グループ"/>
            <p:cNvGrpSpPr/>
            <p:nvPr/>
          </p:nvGrpSpPr>
          <p:grpSpPr>
            <a:xfrm>
              <a:off x="2188144" y="2511471"/>
              <a:ext cx="38101" cy="127001"/>
              <a:chOff x="0" y="0"/>
              <a:chExt cx="38100" cy="126999"/>
            </a:xfrm>
          </p:grpSpPr>
          <p:sp>
            <p:nvSpPr>
              <p:cNvPr id="340" name="四角形"/>
              <p:cNvSpPr/>
              <p:nvPr/>
            </p:nvSpPr>
            <p:spPr>
              <a:xfrm>
                <a:off x="0" y="0"/>
                <a:ext cx="38100" cy="127000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41" name="四角形"/>
              <p:cNvSpPr/>
              <p:nvPr/>
            </p:nvSpPr>
            <p:spPr>
              <a:xfrm>
                <a:off x="0" y="34999"/>
                <a:ext cx="38100" cy="63501"/>
              </a:xfrm>
              <a:prstGeom prst="rect">
                <a:avLst/>
              </a:prstGeom>
              <a:solidFill>
                <a:srgbClr val="A7A7A7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sp>
          <p:nvSpPr>
            <p:cNvPr id="343" name="四角形"/>
            <p:cNvSpPr/>
            <p:nvPr/>
          </p:nvSpPr>
          <p:spPr>
            <a:xfrm>
              <a:off x="2088821" y="2170191"/>
              <a:ext cx="1422401" cy="38101"/>
            </a:xfrm>
            <a:prstGeom prst="rect">
              <a:avLst/>
            </a:prstGeom>
            <a:solidFill>
              <a:srgbClr val="FCF8EC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347" name="グループ"/>
            <p:cNvGrpSpPr/>
            <p:nvPr/>
          </p:nvGrpSpPr>
          <p:grpSpPr>
            <a:xfrm>
              <a:off x="3513987" y="2904138"/>
              <a:ext cx="1319285" cy="127001"/>
              <a:chOff x="0" y="0"/>
              <a:chExt cx="1319283" cy="126999"/>
            </a:xfrm>
          </p:grpSpPr>
          <p:sp>
            <p:nvSpPr>
              <p:cNvPr id="344" name="三角形"/>
              <p:cNvSpPr/>
              <p:nvPr/>
            </p:nvSpPr>
            <p:spPr>
              <a:xfrm>
                <a:off x="116331" y="38325"/>
                <a:ext cx="1202953" cy="75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DDDDDD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45" name="三角形"/>
              <p:cNvSpPr/>
              <p:nvPr/>
            </p:nvSpPr>
            <p:spPr>
              <a:xfrm>
                <a:off x="103379" y="38300"/>
                <a:ext cx="596901" cy="768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46" name="正方形"/>
              <p:cNvSpPr/>
              <p:nvPr/>
            </p:nvSpPr>
            <p:spPr>
              <a:xfrm>
                <a:off x="0" y="0"/>
                <a:ext cx="127000" cy="127000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sp>
          <p:nvSpPr>
            <p:cNvPr id="348" name="四角形"/>
            <p:cNvSpPr/>
            <p:nvPr/>
          </p:nvSpPr>
          <p:spPr>
            <a:xfrm>
              <a:off x="2434165" y="2333275"/>
              <a:ext cx="149332" cy="127001"/>
            </a:xfrm>
            <a:prstGeom prst="rect">
              <a:avLst/>
            </a:prstGeom>
            <a:solidFill>
              <a:srgbClr val="FCF8EC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49" name="四角形"/>
            <p:cNvSpPr/>
            <p:nvPr/>
          </p:nvSpPr>
          <p:spPr>
            <a:xfrm>
              <a:off x="3047467" y="2333275"/>
              <a:ext cx="149333" cy="127001"/>
            </a:xfrm>
            <a:prstGeom prst="rect">
              <a:avLst/>
            </a:prstGeom>
            <a:solidFill>
              <a:srgbClr val="FCF8EC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50" name="図形"/>
            <p:cNvSpPr/>
            <p:nvPr/>
          </p:nvSpPr>
          <p:spPr>
            <a:xfrm>
              <a:off x="2252965" y="2325123"/>
              <a:ext cx="1092994" cy="42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607"/>
                  </a:lnTo>
                  <a:lnTo>
                    <a:pt x="125" y="2607"/>
                  </a:lnTo>
                  <a:lnTo>
                    <a:pt x="125" y="21155"/>
                  </a:lnTo>
                  <a:lnTo>
                    <a:pt x="878" y="21155"/>
                  </a:lnTo>
                  <a:lnTo>
                    <a:pt x="878" y="2607"/>
                  </a:lnTo>
                  <a:lnTo>
                    <a:pt x="20753" y="2607"/>
                  </a:lnTo>
                  <a:lnTo>
                    <a:pt x="20753" y="21600"/>
                  </a:lnTo>
                  <a:lnTo>
                    <a:pt x="21482" y="21600"/>
                  </a:lnTo>
                  <a:lnTo>
                    <a:pt x="21482" y="2607"/>
                  </a:lnTo>
                  <a:lnTo>
                    <a:pt x="21600" y="2607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F8EC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354" name="グループ"/>
            <p:cNvGrpSpPr/>
            <p:nvPr/>
          </p:nvGrpSpPr>
          <p:grpSpPr>
            <a:xfrm flipH="1">
              <a:off x="769839" y="2904138"/>
              <a:ext cx="1319285" cy="127001"/>
              <a:chOff x="0" y="0"/>
              <a:chExt cx="1319283" cy="126999"/>
            </a:xfrm>
          </p:grpSpPr>
          <p:sp>
            <p:nvSpPr>
              <p:cNvPr id="351" name="三角形"/>
              <p:cNvSpPr/>
              <p:nvPr/>
            </p:nvSpPr>
            <p:spPr>
              <a:xfrm>
                <a:off x="116331" y="38325"/>
                <a:ext cx="1202953" cy="75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DDDDDD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52" name="三角形"/>
              <p:cNvSpPr/>
              <p:nvPr/>
            </p:nvSpPr>
            <p:spPr>
              <a:xfrm>
                <a:off x="103379" y="38300"/>
                <a:ext cx="596901" cy="768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53" name="正方形"/>
              <p:cNvSpPr/>
              <p:nvPr/>
            </p:nvSpPr>
            <p:spPr>
              <a:xfrm>
                <a:off x="0" y="0"/>
                <a:ext cx="127000" cy="127000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</p:grpSp>
      <p:grpSp>
        <p:nvGrpSpPr>
          <p:cNvPr id="359" name="グループ"/>
          <p:cNvGrpSpPr/>
          <p:nvPr/>
        </p:nvGrpSpPr>
        <p:grpSpPr>
          <a:xfrm>
            <a:off x="3512406" y="4889604"/>
            <a:ext cx="2615132" cy="169017"/>
            <a:chOff x="0" y="0"/>
            <a:chExt cx="2615131" cy="169016"/>
          </a:xfrm>
        </p:grpSpPr>
        <p:sp>
          <p:nvSpPr>
            <p:cNvPr id="356" name="図形"/>
            <p:cNvSpPr/>
            <p:nvPr/>
          </p:nvSpPr>
          <p:spPr>
            <a:xfrm>
              <a:off x="857" y="48340"/>
              <a:ext cx="2613423" cy="12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5" fill="norm" stroke="1" extrusionOk="0">
                  <a:moveTo>
                    <a:pt x="0" y="0"/>
                  </a:moveTo>
                  <a:lnTo>
                    <a:pt x="0" y="14266"/>
                  </a:lnTo>
                  <a:cubicBezTo>
                    <a:pt x="0" y="14268"/>
                    <a:pt x="0" y="14333"/>
                    <a:pt x="0" y="14335"/>
                  </a:cubicBezTo>
                  <a:cubicBezTo>
                    <a:pt x="16" y="16012"/>
                    <a:pt x="1065" y="17742"/>
                    <a:pt x="3159" y="19021"/>
                  </a:cubicBezTo>
                  <a:cubicBezTo>
                    <a:pt x="7379" y="21600"/>
                    <a:pt x="14221" y="21600"/>
                    <a:pt x="18441" y="19021"/>
                  </a:cubicBezTo>
                  <a:cubicBezTo>
                    <a:pt x="20535" y="17742"/>
                    <a:pt x="21584" y="16012"/>
                    <a:pt x="21600" y="14335"/>
                  </a:cubicBezTo>
                  <a:lnTo>
                    <a:pt x="21600" y="14266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EBEB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57" name="図形"/>
            <p:cNvSpPr/>
            <p:nvPr/>
          </p:nvSpPr>
          <p:spPr>
            <a:xfrm>
              <a:off x="857" y="41990"/>
              <a:ext cx="2613423" cy="6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86" fill="norm" stroke="1" extrusionOk="0">
                  <a:moveTo>
                    <a:pt x="0" y="0"/>
                  </a:moveTo>
                  <a:lnTo>
                    <a:pt x="0" y="7787"/>
                  </a:lnTo>
                  <a:cubicBezTo>
                    <a:pt x="0" y="7791"/>
                    <a:pt x="0" y="7914"/>
                    <a:pt x="0" y="7917"/>
                  </a:cubicBezTo>
                  <a:cubicBezTo>
                    <a:pt x="16" y="11076"/>
                    <a:pt x="1065" y="14333"/>
                    <a:pt x="3159" y="16743"/>
                  </a:cubicBezTo>
                  <a:cubicBezTo>
                    <a:pt x="7379" y="21600"/>
                    <a:pt x="14221" y="21600"/>
                    <a:pt x="18441" y="16743"/>
                  </a:cubicBezTo>
                  <a:cubicBezTo>
                    <a:pt x="20535" y="14333"/>
                    <a:pt x="21584" y="11076"/>
                    <a:pt x="21600" y="7917"/>
                  </a:cubicBezTo>
                  <a:lnTo>
                    <a:pt x="21600" y="7787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5200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58" name="楕円"/>
            <p:cNvSpPr/>
            <p:nvPr/>
          </p:nvSpPr>
          <p:spPr>
            <a:xfrm>
              <a:off x="0" y="0"/>
              <a:ext cx="2615132" cy="63354"/>
            </a:xfrm>
            <a:prstGeom prst="ellipse">
              <a:avLst/>
            </a:prstGeom>
            <a:gradFill flip="none" rotWithShape="1">
              <a:gsLst>
                <a:gs pos="0">
                  <a:srgbClr val="256C3A"/>
                </a:gs>
                <a:gs pos="80000">
                  <a:srgbClr val="318E4C"/>
                </a:gs>
                <a:gs pos="100000">
                  <a:srgbClr val="30914B"/>
                </a:gs>
              </a:gsLst>
              <a:lin ang="16200000" scaled="0"/>
            </a:gradFill>
            <a:ln w="9525" cap="flat">
              <a:solidFill>
                <a:srgbClr val="3B875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</p:grpSp>
      <p:sp>
        <p:nvSpPr>
          <p:cNvPr id="360" name="四角形"/>
          <p:cNvSpPr/>
          <p:nvPr/>
        </p:nvSpPr>
        <p:spPr>
          <a:xfrm>
            <a:off x="4665427" y="3662716"/>
            <a:ext cx="309090" cy="1259200"/>
          </a:xfrm>
          <a:prstGeom prst="rect">
            <a:avLst/>
          </a:prstGeom>
          <a:solidFill>
            <a:srgbClr val="945200"/>
          </a:solidFill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defRPr sz="2800">
                <a:solidFill>
                  <a:srgbClr val="FFFFFF"/>
                </a:solidFill>
                <a:latin typeface="ヒラギノ角ゴ Std"/>
                <a:ea typeface="ヒラギノ角ゴ Std"/>
                <a:cs typeface="ヒラギノ角ゴ Std"/>
                <a:sym typeface="ヒラギノ角ゴ Std"/>
              </a:defRPr>
            </a:pPr>
          </a:p>
        </p:txBody>
      </p:sp>
      <p:sp>
        <p:nvSpPr>
          <p:cNvPr id="361" name="図形"/>
          <p:cNvSpPr/>
          <p:nvPr/>
        </p:nvSpPr>
        <p:spPr>
          <a:xfrm>
            <a:off x="3073124" y="2627997"/>
            <a:ext cx="3493696" cy="2011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1" h="20690" fill="norm" stroke="1" extrusionOk="0">
                <a:moveTo>
                  <a:pt x="8366" y="0"/>
                </a:moveTo>
                <a:cubicBezTo>
                  <a:pt x="6288" y="0"/>
                  <a:pt x="4209" y="1330"/>
                  <a:pt x="2624" y="3992"/>
                </a:cubicBezTo>
                <a:cubicBezTo>
                  <a:pt x="1125" y="6509"/>
                  <a:pt x="345" y="9766"/>
                  <a:pt x="263" y="13062"/>
                </a:cubicBezTo>
                <a:lnTo>
                  <a:pt x="302" y="13062"/>
                </a:lnTo>
                <a:cubicBezTo>
                  <a:pt x="-96" y="15565"/>
                  <a:pt x="-102" y="18183"/>
                  <a:pt x="290" y="20691"/>
                </a:cubicBezTo>
                <a:cubicBezTo>
                  <a:pt x="307" y="20612"/>
                  <a:pt x="332" y="20536"/>
                  <a:pt x="351" y="20458"/>
                </a:cubicBezTo>
                <a:cubicBezTo>
                  <a:pt x="422" y="20692"/>
                  <a:pt x="626" y="20702"/>
                  <a:pt x="941" y="20413"/>
                </a:cubicBezTo>
                <a:cubicBezTo>
                  <a:pt x="1487" y="19913"/>
                  <a:pt x="2141" y="18737"/>
                  <a:pt x="2400" y="17788"/>
                </a:cubicBezTo>
                <a:cubicBezTo>
                  <a:pt x="2467" y="17544"/>
                  <a:pt x="2500" y="17342"/>
                  <a:pt x="2504" y="17180"/>
                </a:cubicBezTo>
                <a:cubicBezTo>
                  <a:pt x="2771" y="17334"/>
                  <a:pt x="3051" y="17465"/>
                  <a:pt x="3346" y="17564"/>
                </a:cubicBezTo>
                <a:cubicBezTo>
                  <a:pt x="3347" y="17574"/>
                  <a:pt x="3346" y="17586"/>
                  <a:pt x="3348" y="17597"/>
                </a:cubicBezTo>
                <a:cubicBezTo>
                  <a:pt x="3458" y="18103"/>
                  <a:pt x="3695" y="18502"/>
                  <a:pt x="3997" y="18686"/>
                </a:cubicBezTo>
                <a:cubicBezTo>
                  <a:pt x="4273" y="18833"/>
                  <a:pt x="4533" y="18833"/>
                  <a:pt x="5045" y="18833"/>
                </a:cubicBezTo>
                <a:lnTo>
                  <a:pt x="7046" y="18833"/>
                </a:lnTo>
                <a:cubicBezTo>
                  <a:pt x="7215" y="19047"/>
                  <a:pt x="7408" y="19251"/>
                  <a:pt x="7641" y="19437"/>
                </a:cubicBezTo>
                <a:cubicBezTo>
                  <a:pt x="9332" y="20786"/>
                  <a:pt x="12072" y="20786"/>
                  <a:pt x="13763" y="19437"/>
                </a:cubicBezTo>
                <a:cubicBezTo>
                  <a:pt x="13996" y="19251"/>
                  <a:pt x="14190" y="19047"/>
                  <a:pt x="14358" y="18833"/>
                </a:cubicBezTo>
                <a:lnTo>
                  <a:pt x="16352" y="18833"/>
                </a:lnTo>
                <a:cubicBezTo>
                  <a:pt x="16871" y="18833"/>
                  <a:pt x="17131" y="18833"/>
                  <a:pt x="17407" y="18686"/>
                </a:cubicBezTo>
                <a:cubicBezTo>
                  <a:pt x="17705" y="18504"/>
                  <a:pt x="17940" y="18111"/>
                  <a:pt x="18051" y="17613"/>
                </a:cubicBezTo>
                <a:cubicBezTo>
                  <a:pt x="18345" y="17525"/>
                  <a:pt x="18633" y="17419"/>
                  <a:pt x="18902" y="17278"/>
                </a:cubicBezTo>
                <a:cubicBezTo>
                  <a:pt x="18909" y="17445"/>
                  <a:pt x="18951" y="17654"/>
                  <a:pt x="19033" y="17907"/>
                </a:cubicBezTo>
                <a:cubicBezTo>
                  <a:pt x="19331" y="18823"/>
                  <a:pt x="20029" y="19916"/>
                  <a:pt x="20594" y="20352"/>
                </a:cubicBezTo>
                <a:cubicBezTo>
                  <a:pt x="20803" y="20513"/>
                  <a:pt x="20963" y="20561"/>
                  <a:pt x="21068" y="20511"/>
                </a:cubicBezTo>
                <a:cubicBezTo>
                  <a:pt x="21082" y="20571"/>
                  <a:pt x="21101" y="20630"/>
                  <a:pt x="21114" y="20691"/>
                </a:cubicBezTo>
                <a:cubicBezTo>
                  <a:pt x="21127" y="20607"/>
                  <a:pt x="21136" y="20522"/>
                  <a:pt x="21148" y="20437"/>
                </a:cubicBezTo>
                <a:cubicBezTo>
                  <a:pt x="21201" y="20357"/>
                  <a:pt x="21219" y="20221"/>
                  <a:pt x="21202" y="20042"/>
                </a:cubicBezTo>
                <a:cubicBezTo>
                  <a:pt x="21498" y="17734"/>
                  <a:pt x="21462" y="15350"/>
                  <a:pt x="21100" y="13062"/>
                </a:cubicBezTo>
                <a:lnTo>
                  <a:pt x="21136" y="13062"/>
                </a:lnTo>
                <a:cubicBezTo>
                  <a:pt x="21054" y="9766"/>
                  <a:pt x="20275" y="6509"/>
                  <a:pt x="18776" y="3992"/>
                </a:cubicBezTo>
                <a:cubicBezTo>
                  <a:pt x="16590" y="322"/>
                  <a:pt x="13467" y="-814"/>
                  <a:pt x="10700" y="576"/>
                </a:cubicBezTo>
                <a:cubicBezTo>
                  <a:pt x="9939" y="194"/>
                  <a:pt x="9153" y="0"/>
                  <a:pt x="8366" y="0"/>
                </a:cubicBezTo>
                <a:close/>
                <a:moveTo>
                  <a:pt x="1916" y="16780"/>
                </a:moveTo>
                <a:cubicBezTo>
                  <a:pt x="1933" y="16794"/>
                  <a:pt x="1945" y="16811"/>
                  <a:pt x="1962" y="16825"/>
                </a:cubicBezTo>
                <a:cubicBezTo>
                  <a:pt x="1987" y="16845"/>
                  <a:pt x="2015" y="16859"/>
                  <a:pt x="2040" y="16878"/>
                </a:cubicBezTo>
                <a:cubicBezTo>
                  <a:pt x="1986" y="16913"/>
                  <a:pt x="1944" y="16919"/>
                  <a:pt x="1882" y="16976"/>
                </a:cubicBezTo>
                <a:cubicBezTo>
                  <a:pt x="1787" y="17063"/>
                  <a:pt x="1687" y="17196"/>
                  <a:pt x="1588" y="17319"/>
                </a:cubicBezTo>
                <a:cubicBezTo>
                  <a:pt x="1692" y="17137"/>
                  <a:pt x="1802" y="16957"/>
                  <a:pt x="1916" y="16780"/>
                </a:cubicBezTo>
                <a:close/>
                <a:moveTo>
                  <a:pt x="19541" y="16862"/>
                </a:moveTo>
                <a:cubicBezTo>
                  <a:pt x="19645" y="17025"/>
                  <a:pt x="19744" y="17189"/>
                  <a:pt x="19838" y="17356"/>
                </a:cubicBezTo>
                <a:cubicBezTo>
                  <a:pt x="19729" y="17238"/>
                  <a:pt x="19620" y="17117"/>
                  <a:pt x="19517" y="17037"/>
                </a:cubicBezTo>
                <a:cubicBezTo>
                  <a:pt x="19462" y="16995"/>
                  <a:pt x="19427" y="16995"/>
                  <a:pt x="19379" y="16968"/>
                </a:cubicBezTo>
                <a:cubicBezTo>
                  <a:pt x="19432" y="16931"/>
                  <a:pt x="19490" y="16901"/>
                  <a:pt x="19541" y="16862"/>
                </a:cubicBezTo>
                <a:close/>
              </a:path>
            </a:pathLst>
          </a:custGeom>
          <a:gradFill>
            <a:gsLst>
              <a:gs pos="0">
                <a:srgbClr val="256C3A"/>
              </a:gs>
              <a:gs pos="80000">
                <a:srgbClr val="318E4C"/>
              </a:gs>
              <a:gs pos="100000">
                <a:srgbClr val="30914B"/>
              </a:gs>
            </a:gsLst>
            <a:lin ang="16200000"/>
          </a:gradFill>
          <a:ln>
            <a:solidFill>
              <a:srgbClr val="3B8750"/>
            </a:solidFill>
            <a:bevel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defRPr sz="2800">
                <a:solidFill>
                  <a:srgbClr val="FFFFFF"/>
                </a:solidFill>
                <a:latin typeface="ヒラギノ角ゴ Std"/>
                <a:ea typeface="ヒラギノ角ゴ Std"/>
                <a:cs typeface="ヒラギノ角ゴ Std"/>
                <a:sym typeface="ヒラギノ角ゴ Std"/>
              </a:defRPr>
            </a:pPr>
          </a:p>
        </p:txBody>
      </p:sp>
      <p:sp>
        <p:nvSpPr>
          <p:cNvPr id="362" name="Designed by T.Kuroda"/>
          <p:cNvSpPr/>
          <p:nvPr/>
        </p:nvSpPr>
        <p:spPr>
          <a:xfrm>
            <a:off x="6296474" y="4846339"/>
            <a:ext cx="1335266" cy="212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/>
            </a:lvl1pPr>
          </a:lstStyle>
          <a:p>
            <a:pPr/>
            <a:r>
              <a:t>Designed by T.Kuroda</a:t>
            </a:r>
          </a:p>
        </p:txBody>
      </p:sp>
      <p:grpSp>
        <p:nvGrpSpPr>
          <p:cNvPr id="368" name="グループ"/>
          <p:cNvGrpSpPr/>
          <p:nvPr/>
        </p:nvGrpSpPr>
        <p:grpSpPr>
          <a:xfrm>
            <a:off x="2003444" y="5530059"/>
            <a:ext cx="5633056" cy="825145"/>
            <a:chOff x="0" y="0"/>
            <a:chExt cx="5633055" cy="825144"/>
          </a:xfrm>
        </p:grpSpPr>
        <p:pic>
          <p:nvPicPr>
            <p:cNvPr id="363" name="図 2" descr="図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38387"/>
              <a:ext cx="5555785" cy="68675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4" name="正方形/長方形 7"/>
            <p:cNvSpPr/>
            <p:nvPr/>
          </p:nvSpPr>
          <p:spPr>
            <a:xfrm>
              <a:off x="5028687" y="0"/>
              <a:ext cx="604369" cy="825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>
                  <a:solidFill>
                    <a:srgbClr val="FFFFFF"/>
                  </a:solidFill>
                  <a:latin typeface="游ゴシック体 ミディアム"/>
                  <a:ea typeface="游ゴシック体 ミディアム"/>
                  <a:cs typeface="游ゴシック体 ミディアム"/>
                  <a:sym typeface="游ゴシック体 ミディアム"/>
                </a:defRPr>
              </a:pPr>
            </a:p>
          </p:txBody>
        </p:sp>
        <p:sp>
          <p:nvSpPr>
            <p:cNvPr id="365" name="円/楕円 6"/>
            <p:cNvSpPr/>
            <p:nvPr/>
          </p:nvSpPr>
          <p:spPr>
            <a:xfrm>
              <a:off x="4631293" y="0"/>
              <a:ext cx="825145" cy="825145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>
                  <a:solidFill>
                    <a:srgbClr val="FFFFFF"/>
                  </a:solidFill>
                  <a:latin typeface="游ゴシック体 ミディアム"/>
                  <a:ea typeface="游ゴシック体 ミディアム"/>
                  <a:cs typeface="游ゴシック体 ミディアム"/>
                  <a:sym typeface="游ゴシック体 ミディアム"/>
                </a:defRPr>
              </a:pPr>
            </a:p>
          </p:txBody>
        </p:sp>
        <p:pic>
          <p:nvPicPr>
            <p:cNvPr id="366" name="図 3" descr="図 3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631293" y="0"/>
              <a:ext cx="825144" cy="8251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7" name="図 5" descr="図 5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74531" y="155011"/>
              <a:ext cx="3928682" cy="5459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スライド番号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71" name="Clock Tower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Clock Tower</a:t>
            </a:r>
          </a:p>
        </p:txBody>
      </p:sp>
      <p:grpSp>
        <p:nvGrpSpPr>
          <p:cNvPr id="629" name="グループ"/>
          <p:cNvGrpSpPr/>
          <p:nvPr/>
        </p:nvGrpSpPr>
        <p:grpSpPr>
          <a:xfrm>
            <a:off x="2003444" y="1913196"/>
            <a:ext cx="5633056" cy="3031608"/>
            <a:chOff x="0" y="0"/>
            <a:chExt cx="5633055" cy="3031606"/>
          </a:xfrm>
        </p:grpSpPr>
        <p:sp>
          <p:nvSpPr>
            <p:cNvPr id="372" name="四角形"/>
            <p:cNvSpPr/>
            <p:nvPr/>
          </p:nvSpPr>
          <p:spPr>
            <a:xfrm>
              <a:off x="474970" y="1224360"/>
              <a:ext cx="4683114" cy="1782830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73" name="四角形"/>
            <p:cNvSpPr/>
            <p:nvPr/>
          </p:nvSpPr>
          <p:spPr>
            <a:xfrm>
              <a:off x="294465" y="2713638"/>
              <a:ext cx="4850398" cy="28855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74" name="四角形"/>
            <p:cNvSpPr/>
            <p:nvPr/>
          </p:nvSpPr>
          <p:spPr>
            <a:xfrm>
              <a:off x="2503269" y="25400"/>
              <a:ext cx="626517" cy="744537"/>
            </a:xfrm>
            <a:prstGeom prst="rect">
              <a:avLst/>
            </a:prstGeom>
            <a:solidFill>
              <a:srgbClr val="B79C9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75" name="四角形"/>
            <p:cNvSpPr/>
            <p:nvPr/>
          </p:nvSpPr>
          <p:spPr>
            <a:xfrm>
              <a:off x="2503269" y="0"/>
              <a:ext cx="626517" cy="76200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76" name="四角形"/>
            <p:cNvSpPr/>
            <p:nvPr/>
          </p:nvSpPr>
          <p:spPr>
            <a:xfrm>
              <a:off x="3030462" y="33392"/>
              <a:ext cx="127001" cy="847601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77" name="四角形"/>
            <p:cNvSpPr/>
            <p:nvPr/>
          </p:nvSpPr>
          <p:spPr>
            <a:xfrm>
              <a:off x="3024112" y="0"/>
              <a:ext cx="139701" cy="76200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78" name="四角形"/>
            <p:cNvSpPr/>
            <p:nvPr/>
          </p:nvSpPr>
          <p:spPr>
            <a:xfrm>
              <a:off x="2458570" y="210497"/>
              <a:ext cx="715914" cy="1061134"/>
            </a:xfrm>
            <a:prstGeom prst="rect">
              <a:avLst/>
            </a:prstGeom>
            <a:solidFill>
              <a:srgbClr val="B79C9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79" name="四角形"/>
            <p:cNvSpPr/>
            <p:nvPr/>
          </p:nvSpPr>
          <p:spPr>
            <a:xfrm>
              <a:off x="2574687" y="433566"/>
              <a:ext cx="483680" cy="847600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80" name="四角形"/>
            <p:cNvSpPr/>
            <p:nvPr/>
          </p:nvSpPr>
          <p:spPr>
            <a:xfrm>
              <a:off x="2633468" y="567337"/>
              <a:ext cx="57262" cy="79794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381" name="四角形"/>
            <p:cNvSpPr/>
            <p:nvPr/>
          </p:nvSpPr>
          <p:spPr>
            <a:xfrm>
              <a:off x="2633468" y="642272"/>
              <a:ext cx="57262" cy="79795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399" name="グループ"/>
            <p:cNvGrpSpPr/>
            <p:nvPr/>
          </p:nvGrpSpPr>
          <p:grpSpPr>
            <a:xfrm>
              <a:off x="2656523" y="100862"/>
              <a:ext cx="320009" cy="313953"/>
              <a:chOff x="0" y="0"/>
              <a:chExt cx="320008" cy="313952"/>
            </a:xfrm>
          </p:grpSpPr>
          <p:sp>
            <p:nvSpPr>
              <p:cNvPr id="382" name="円形"/>
              <p:cNvSpPr/>
              <p:nvPr/>
            </p:nvSpPr>
            <p:spPr>
              <a:xfrm>
                <a:off x="35714" y="29114"/>
                <a:ext cx="252035" cy="250453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solidFill>
                  <a:schemeClr val="accent1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83" name="円形"/>
              <p:cNvSpPr/>
              <p:nvPr/>
            </p:nvSpPr>
            <p:spPr>
              <a:xfrm>
                <a:off x="129471" y="0"/>
                <a:ext cx="64521" cy="60281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84" name="円形"/>
              <p:cNvSpPr/>
              <p:nvPr/>
            </p:nvSpPr>
            <p:spPr>
              <a:xfrm>
                <a:off x="189375" y="24792"/>
                <a:ext cx="64521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85" name="円形"/>
              <p:cNvSpPr/>
              <p:nvPr/>
            </p:nvSpPr>
            <p:spPr>
              <a:xfrm>
                <a:off x="255487" y="124200"/>
                <a:ext cx="64522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86" name="円形"/>
              <p:cNvSpPr/>
              <p:nvPr/>
            </p:nvSpPr>
            <p:spPr>
              <a:xfrm>
                <a:off x="236204" y="66112"/>
                <a:ext cx="64522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87" name="円形"/>
              <p:cNvSpPr/>
              <p:nvPr/>
            </p:nvSpPr>
            <p:spPr>
              <a:xfrm flipH="1">
                <a:off x="126016" y="0"/>
                <a:ext cx="64522" cy="60281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88" name="円形"/>
              <p:cNvSpPr/>
              <p:nvPr/>
            </p:nvSpPr>
            <p:spPr>
              <a:xfrm flipH="1">
                <a:off x="66112" y="24792"/>
                <a:ext cx="64522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89" name="円形"/>
              <p:cNvSpPr/>
              <p:nvPr/>
            </p:nvSpPr>
            <p:spPr>
              <a:xfrm flipH="1">
                <a:off x="0" y="124200"/>
                <a:ext cx="64521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90" name="円形"/>
              <p:cNvSpPr/>
              <p:nvPr/>
            </p:nvSpPr>
            <p:spPr>
              <a:xfrm flipH="1">
                <a:off x="19282" y="66112"/>
                <a:ext cx="64522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91" name="円形"/>
              <p:cNvSpPr/>
              <p:nvPr/>
            </p:nvSpPr>
            <p:spPr>
              <a:xfrm rot="10800000">
                <a:off x="126016" y="253671"/>
                <a:ext cx="64522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92" name="円形"/>
              <p:cNvSpPr/>
              <p:nvPr/>
            </p:nvSpPr>
            <p:spPr>
              <a:xfrm rot="10800000">
                <a:off x="66112" y="228879"/>
                <a:ext cx="64522" cy="60281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93" name="円形"/>
              <p:cNvSpPr/>
              <p:nvPr/>
            </p:nvSpPr>
            <p:spPr>
              <a:xfrm rot="10800000">
                <a:off x="0" y="129471"/>
                <a:ext cx="64521" cy="60281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94" name="円形"/>
              <p:cNvSpPr/>
              <p:nvPr/>
            </p:nvSpPr>
            <p:spPr>
              <a:xfrm rot="10800000">
                <a:off x="19282" y="187558"/>
                <a:ext cx="64522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95" name="円形"/>
              <p:cNvSpPr/>
              <p:nvPr/>
            </p:nvSpPr>
            <p:spPr>
              <a:xfrm flipH="1" rot="10800000">
                <a:off x="129471" y="253671"/>
                <a:ext cx="64521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96" name="円形"/>
              <p:cNvSpPr/>
              <p:nvPr/>
            </p:nvSpPr>
            <p:spPr>
              <a:xfrm flipH="1" rot="10800000">
                <a:off x="189375" y="228879"/>
                <a:ext cx="64521" cy="60281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97" name="円形"/>
              <p:cNvSpPr/>
              <p:nvPr/>
            </p:nvSpPr>
            <p:spPr>
              <a:xfrm flipH="1" rot="10800000">
                <a:off x="255487" y="129471"/>
                <a:ext cx="64522" cy="60281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398" name="円形"/>
              <p:cNvSpPr/>
              <p:nvPr/>
            </p:nvSpPr>
            <p:spPr>
              <a:xfrm flipH="1" rot="10800000">
                <a:off x="236204" y="187558"/>
                <a:ext cx="64522" cy="60282"/>
              </a:xfrm>
              <a:prstGeom prst="ellipse">
                <a:avLst/>
              </a:prstGeom>
              <a:solidFill>
                <a:srgbClr val="005493"/>
              </a:solidFill>
              <a:ln w="127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sp>
          <p:nvSpPr>
            <p:cNvPr id="400" name="三角形"/>
            <p:cNvSpPr/>
            <p:nvPr/>
          </p:nvSpPr>
          <p:spPr>
            <a:xfrm rot="19800000">
              <a:off x="2792904" y="173401"/>
              <a:ext cx="9262" cy="8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401" name="三角形"/>
            <p:cNvSpPr/>
            <p:nvPr/>
          </p:nvSpPr>
          <p:spPr>
            <a:xfrm rot="12600000">
              <a:off x="2789081" y="248596"/>
              <a:ext cx="9836" cy="111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402" name="円形"/>
            <p:cNvSpPr/>
            <p:nvPr/>
          </p:nvSpPr>
          <p:spPr>
            <a:xfrm>
              <a:off x="2808019" y="249330"/>
              <a:ext cx="17017" cy="17017"/>
            </a:xfrm>
            <a:prstGeom prst="ellipse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403" name="四角形"/>
            <p:cNvSpPr/>
            <p:nvPr/>
          </p:nvSpPr>
          <p:spPr>
            <a:xfrm>
              <a:off x="2998712" y="212085"/>
              <a:ext cx="190501" cy="1057958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404" name="四角形"/>
            <p:cNvSpPr/>
            <p:nvPr/>
          </p:nvSpPr>
          <p:spPr>
            <a:xfrm>
              <a:off x="2980534" y="166594"/>
              <a:ext cx="226857" cy="51269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405" name="四角形"/>
            <p:cNvSpPr/>
            <p:nvPr/>
          </p:nvSpPr>
          <p:spPr>
            <a:xfrm>
              <a:off x="2476029" y="35801"/>
              <a:ext cx="127001" cy="847601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406" name="四角形"/>
            <p:cNvSpPr/>
            <p:nvPr/>
          </p:nvSpPr>
          <p:spPr>
            <a:xfrm>
              <a:off x="2469679" y="0"/>
              <a:ext cx="139701" cy="76200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407" name="四角形"/>
            <p:cNvSpPr/>
            <p:nvPr/>
          </p:nvSpPr>
          <p:spPr>
            <a:xfrm>
              <a:off x="2443726" y="217440"/>
              <a:ext cx="190501" cy="1093974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408" name="四角形"/>
            <p:cNvSpPr/>
            <p:nvPr/>
          </p:nvSpPr>
          <p:spPr>
            <a:xfrm>
              <a:off x="2426101" y="160244"/>
              <a:ext cx="226857" cy="63969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409" name="四角形"/>
            <p:cNvSpPr/>
            <p:nvPr/>
          </p:nvSpPr>
          <p:spPr>
            <a:xfrm>
              <a:off x="311494" y="1224360"/>
              <a:ext cx="4850398" cy="28855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410" name="四角形"/>
            <p:cNvSpPr/>
            <p:nvPr/>
          </p:nvSpPr>
          <p:spPr>
            <a:xfrm>
              <a:off x="1597891" y="1224360"/>
              <a:ext cx="186907" cy="1782830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411" name="四角形"/>
            <p:cNvSpPr/>
            <p:nvPr/>
          </p:nvSpPr>
          <p:spPr>
            <a:xfrm>
              <a:off x="1583394" y="2713638"/>
              <a:ext cx="215901" cy="28855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425" name="グループ"/>
            <p:cNvGrpSpPr/>
            <p:nvPr/>
          </p:nvGrpSpPr>
          <p:grpSpPr>
            <a:xfrm>
              <a:off x="807870" y="1677084"/>
              <a:ext cx="227923" cy="992388"/>
              <a:chOff x="0" y="0"/>
              <a:chExt cx="227922" cy="992387"/>
            </a:xfrm>
          </p:grpSpPr>
          <p:sp>
            <p:nvSpPr>
              <p:cNvPr id="412" name="図形"/>
              <p:cNvSpPr/>
              <p:nvPr/>
            </p:nvSpPr>
            <p:spPr>
              <a:xfrm>
                <a:off x="9671" y="0"/>
                <a:ext cx="204789" cy="987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8357" y="0"/>
                      <a:pt x="5924" y="136"/>
                      <a:pt x="4060" y="416"/>
                    </a:cubicBezTo>
                    <a:cubicBezTo>
                      <a:pt x="2690" y="621"/>
                      <a:pt x="1995" y="879"/>
                      <a:pt x="1633" y="1144"/>
                    </a:cubicBezTo>
                    <a:lnTo>
                      <a:pt x="0" y="11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44"/>
                    </a:lnTo>
                    <a:lnTo>
                      <a:pt x="19967" y="1144"/>
                    </a:lnTo>
                    <a:cubicBezTo>
                      <a:pt x="19605" y="879"/>
                      <a:pt x="18910" y="621"/>
                      <a:pt x="17540" y="416"/>
                    </a:cubicBezTo>
                    <a:cubicBezTo>
                      <a:pt x="15676" y="136"/>
                      <a:pt x="13243" y="0"/>
                      <a:pt x="108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413" name="線"/>
              <p:cNvSpPr/>
              <p:nvPr/>
            </p:nvSpPr>
            <p:spPr>
              <a:xfrm flipV="1">
                <a:off x="80096" y="78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14" name="線"/>
              <p:cNvSpPr/>
              <p:nvPr/>
            </p:nvSpPr>
            <p:spPr>
              <a:xfrm flipV="1">
                <a:off x="143596" y="205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15" name="線"/>
              <p:cNvSpPr/>
              <p:nvPr/>
            </p:nvSpPr>
            <p:spPr>
              <a:xfrm>
                <a:off x="12304" y="893914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16" name="線"/>
              <p:cNvSpPr/>
              <p:nvPr/>
            </p:nvSpPr>
            <p:spPr>
              <a:xfrm>
                <a:off x="11187" y="7978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17" name="線"/>
              <p:cNvSpPr/>
              <p:nvPr/>
            </p:nvSpPr>
            <p:spPr>
              <a:xfrm>
                <a:off x="11187" y="6962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18" name="線"/>
              <p:cNvSpPr/>
              <p:nvPr/>
            </p:nvSpPr>
            <p:spPr>
              <a:xfrm>
                <a:off x="12304" y="59201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19" name="線"/>
              <p:cNvSpPr/>
              <p:nvPr/>
            </p:nvSpPr>
            <p:spPr>
              <a:xfrm>
                <a:off x="5055" y="49379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20" name="線"/>
              <p:cNvSpPr/>
              <p:nvPr/>
            </p:nvSpPr>
            <p:spPr>
              <a:xfrm>
                <a:off x="5055" y="386183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21" name="線"/>
              <p:cNvSpPr/>
              <p:nvPr/>
            </p:nvSpPr>
            <p:spPr>
              <a:xfrm>
                <a:off x="13902" y="287964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22" name="線"/>
              <p:cNvSpPr/>
              <p:nvPr/>
            </p:nvSpPr>
            <p:spPr>
              <a:xfrm>
                <a:off x="13902" y="209577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23" name="線"/>
              <p:cNvSpPr/>
              <p:nvPr/>
            </p:nvSpPr>
            <p:spPr>
              <a:xfrm>
                <a:off x="5055" y="102367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24" name="四角形"/>
              <p:cNvSpPr/>
              <p:nvPr/>
            </p:nvSpPr>
            <p:spPr>
              <a:xfrm>
                <a:off x="0" y="493791"/>
                <a:ext cx="219075" cy="19644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grpSp>
          <p:nvGrpSpPr>
            <p:cNvPr id="439" name="グループ"/>
            <p:cNvGrpSpPr/>
            <p:nvPr/>
          </p:nvGrpSpPr>
          <p:grpSpPr>
            <a:xfrm>
              <a:off x="1311183" y="1678676"/>
              <a:ext cx="227923" cy="992389"/>
              <a:chOff x="0" y="0"/>
              <a:chExt cx="227922" cy="992387"/>
            </a:xfrm>
          </p:grpSpPr>
          <p:sp>
            <p:nvSpPr>
              <p:cNvPr id="426" name="図形"/>
              <p:cNvSpPr/>
              <p:nvPr/>
            </p:nvSpPr>
            <p:spPr>
              <a:xfrm>
                <a:off x="9671" y="0"/>
                <a:ext cx="204789" cy="987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8357" y="0"/>
                      <a:pt x="5924" y="136"/>
                      <a:pt x="4060" y="416"/>
                    </a:cubicBezTo>
                    <a:cubicBezTo>
                      <a:pt x="2690" y="621"/>
                      <a:pt x="1995" y="879"/>
                      <a:pt x="1633" y="1144"/>
                    </a:cubicBezTo>
                    <a:lnTo>
                      <a:pt x="0" y="11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44"/>
                    </a:lnTo>
                    <a:lnTo>
                      <a:pt x="19967" y="1144"/>
                    </a:lnTo>
                    <a:cubicBezTo>
                      <a:pt x="19605" y="879"/>
                      <a:pt x="18910" y="621"/>
                      <a:pt x="17540" y="416"/>
                    </a:cubicBezTo>
                    <a:cubicBezTo>
                      <a:pt x="15676" y="136"/>
                      <a:pt x="13243" y="0"/>
                      <a:pt x="108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427" name="線"/>
              <p:cNvSpPr/>
              <p:nvPr/>
            </p:nvSpPr>
            <p:spPr>
              <a:xfrm flipV="1">
                <a:off x="80096" y="78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28" name="線"/>
              <p:cNvSpPr/>
              <p:nvPr/>
            </p:nvSpPr>
            <p:spPr>
              <a:xfrm flipV="1">
                <a:off x="143596" y="205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29" name="線"/>
              <p:cNvSpPr/>
              <p:nvPr/>
            </p:nvSpPr>
            <p:spPr>
              <a:xfrm>
                <a:off x="12304" y="893914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30" name="線"/>
              <p:cNvSpPr/>
              <p:nvPr/>
            </p:nvSpPr>
            <p:spPr>
              <a:xfrm>
                <a:off x="11187" y="7978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31" name="線"/>
              <p:cNvSpPr/>
              <p:nvPr/>
            </p:nvSpPr>
            <p:spPr>
              <a:xfrm>
                <a:off x="11187" y="6962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32" name="線"/>
              <p:cNvSpPr/>
              <p:nvPr/>
            </p:nvSpPr>
            <p:spPr>
              <a:xfrm>
                <a:off x="12304" y="59201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33" name="線"/>
              <p:cNvSpPr/>
              <p:nvPr/>
            </p:nvSpPr>
            <p:spPr>
              <a:xfrm>
                <a:off x="5055" y="49379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34" name="線"/>
              <p:cNvSpPr/>
              <p:nvPr/>
            </p:nvSpPr>
            <p:spPr>
              <a:xfrm>
                <a:off x="5055" y="386183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35" name="線"/>
              <p:cNvSpPr/>
              <p:nvPr/>
            </p:nvSpPr>
            <p:spPr>
              <a:xfrm>
                <a:off x="13902" y="287964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36" name="線"/>
              <p:cNvSpPr/>
              <p:nvPr/>
            </p:nvSpPr>
            <p:spPr>
              <a:xfrm>
                <a:off x="13902" y="209577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37" name="線"/>
              <p:cNvSpPr/>
              <p:nvPr/>
            </p:nvSpPr>
            <p:spPr>
              <a:xfrm>
                <a:off x="5055" y="102367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38" name="四角形"/>
              <p:cNvSpPr/>
              <p:nvPr/>
            </p:nvSpPr>
            <p:spPr>
              <a:xfrm>
                <a:off x="0" y="493791"/>
                <a:ext cx="219075" cy="19644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grpSp>
          <p:nvGrpSpPr>
            <p:cNvPr id="453" name="グループ"/>
            <p:cNvGrpSpPr/>
            <p:nvPr/>
          </p:nvGrpSpPr>
          <p:grpSpPr>
            <a:xfrm>
              <a:off x="1843583" y="1678676"/>
              <a:ext cx="227923" cy="992389"/>
              <a:chOff x="0" y="0"/>
              <a:chExt cx="227922" cy="992387"/>
            </a:xfrm>
          </p:grpSpPr>
          <p:sp>
            <p:nvSpPr>
              <p:cNvPr id="440" name="図形"/>
              <p:cNvSpPr/>
              <p:nvPr/>
            </p:nvSpPr>
            <p:spPr>
              <a:xfrm>
                <a:off x="9671" y="0"/>
                <a:ext cx="204789" cy="987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8357" y="0"/>
                      <a:pt x="5924" y="136"/>
                      <a:pt x="4060" y="416"/>
                    </a:cubicBezTo>
                    <a:cubicBezTo>
                      <a:pt x="2690" y="621"/>
                      <a:pt x="1995" y="879"/>
                      <a:pt x="1633" y="1144"/>
                    </a:cubicBezTo>
                    <a:lnTo>
                      <a:pt x="0" y="11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44"/>
                    </a:lnTo>
                    <a:lnTo>
                      <a:pt x="19967" y="1144"/>
                    </a:lnTo>
                    <a:cubicBezTo>
                      <a:pt x="19605" y="879"/>
                      <a:pt x="18910" y="621"/>
                      <a:pt x="17540" y="416"/>
                    </a:cubicBezTo>
                    <a:cubicBezTo>
                      <a:pt x="15676" y="136"/>
                      <a:pt x="13243" y="0"/>
                      <a:pt x="108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441" name="線"/>
              <p:cNvSpPr/>
              <p:nvPr/>
            </p:nvSpPr>
            <p:spPr>
              <a:xfrm flipV="1">
                <a:off x="80096" y="78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42" name="線"/>
              <p:cNvSpPr/>
              <p:nvPr/>
            </p:nvSpPr>
            <p:spPr>
              <a:xfrm flipV="1">
                <a:off x="143596" y="205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43" name="線"/>
              <p:cNvSpPr/>
              <p:nvPr/>
            </p:nvSpPr>
            <p:spPr>
              <a:xfrm>
                <a:off x="12304" y="893914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44" name="線"/>
              <p:cNvSpPr/>
              <p:nvPr/>
            </p:nvSpPr>
            <p:spPr>
              <a:xfrm>
                <a:off x="11187" y="7978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45" name="線"/>
              <p:cNvSpPr/>
              <p:nvPr/>
            </p:nvSpPr>
            <p:spPr>
              <a:xfrm>
                <a:off x="11187" y="6962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46" name="線"/>
              <p:cNvSpPr/>
              <p:nvPr/>
            </p:nvSpPr>
            <p:spPr>
              <a:xfrm>
                <a:off x="12304" y="59201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47" name="線"/>
              <p:cNvSpPr/>
              <p:nvPr/>
            </p:nvSpPr>
            <p:spPr>
              <a:xfrm>
                <a:off x="5055" y="49379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48" name="線"/>
              <p:cNvSpPr/>
              <p:nvPr/>
            </p:nvSpPr>
            <p:spPr>
              <a:xfrm>
                <a:off x="5055" y="386183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49" name="線"/>
              <p:cNvSpPr/>
              <p:nvPr/>
            </p:nvSpPr>
            <p:spPr>
              <a:xfrm>
                <a:off x="13902" y="287964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50" name="線"/>
              <p:cNvSpPr/>
              <p:nvPr/>
            </p:nvSpPr>
            <p:spPr>
              <a:xfrm>
                <a:off x="13902" y="209577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51" name="線"/>
              <p:cNvSpPr/>
              <p:nvPr/>
            </p:nvSpPr>
            <p:spPr>
              <a:xfrm>
                <a:off x="5055" y="102367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52" name="四角形"/>
              <p:cNvSpPr/>
              <p:nvPr/>
            </p:nvSpPr>
            <p:spPr>
              <a:xfrm>
                <a:off x="0" y="493791"/>
                <a:ext cx="219075" cy="19644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sp>
          <p:nvSpPr>
            <p:cNvPr id="454" name="四角形"/>
            <p:cNvSpPr/>
            <p:nvPr/>
          </p:nvSpPr>
          <p:spPr>
            <a:xfrm>
              <a:off x="3846670" y="1224360"/>
              <a:ext cx="186907" cy="1782830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455" name="四角形"/>
            <p:cNvSpPr/>
            <p:nvPr/>
          </p:nvSpPr>
          <p:spPr>
            <a:xfrm>
              <a:off x="3832173" y="2713638"/>
              <a:ext cx="215901" cy="28855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456" name="四角形"/>
            <p:cNvSpPr/>
            <p:nvPr/>
          </p:nvSpPr>
          <p:spPr>
            <a:xfrm>
              <a:off x="4390392" y="1224360"/>
              <a:ext cx="186907" cy="1782830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457" name="四角形"/>
            <p:cNvSpPr/>
            <p:nvPr/>
          </p:nvSpPr>
          <p:spPr>
            <a:xfrm>
              <a:off x="4375894" y="2713638"/>
              <a:ext cx="215901" cy="28855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471" name="グループ"/>
            <p:cNvGrpSpPr/>
            <p:nvPr/>
          </p:nvGrpSpPr>
          <p:grpSpPr>
            <a:xfrm>
              <a:off x="3562592" y="1678676"/>
              <a:ext cx="227923" cy="992389"/>
              <a:chOff x="0" y="0"/>
              <a:chExt cx="227922" cy="992387"/>
            </a:xfrm>
          </p:grpSpPr>
          <p:sp>
            <p:nvSpPr>
              <p:cNvPr id="458" name="図形"/>
              <p:cNvSpPr/>
              <p:nvPr/>
            </p:nvSpPr>
            <p:spPr>
              <a:xfrm>
                <a:off x="9671" y="0"/>
                <a:ext cx="204789" cy="987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8357" y="0"/>
                      <a:pt x="5924" y="136"/>
                      <a:pt x="4060" y="416"/>
                    </a:cubicBezTo>
                    <a:cubicBezTo>
                      <a:pt x="2690" y="621"/>
                      <a:pt x="1995" y="879"/>
                      <a:pt x="1633" y="1144"/>
                    </a:cubicBezTo>
                    <a:lnTo>
                      <a:pt x="0" y="11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44"/>
                    </a:lnTo>
                    <a:lnTo>
                      <a:pt x="19967" y="1144"/>
                    </a:lnTo>
                    <a:cubicBezTo>
                      <a:pt x="19605" y="879"/>
                      <a:pt x="18910" y="621"/>
                      <a:pt x="17540" y="416"/>
                    </a:cubicBezTo>
                    <a:cubicBezTo>
                      <a:pt x="15676" y="136"/>
                      <a:pt x="13243" y="0"/>
                      <a:pt x="108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459" name="線"/>
              <p:cNvSpPr/>
              <p:nvPr/>
            </p:nvSpPr>
            <p:spPr>
              <a:xfrm flipV="1">
                <a:off x="80096" y="78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60" name="線"/>
              <p:cNvSpPr/>
              <p:nvPr/>
            </p:nvSpPr>
            <p:spPr>
              <a:xfrm flipV="1">
                <a:off x="143596" y="205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61" name="線"/>
              <p:cNvSpPr/>
              <p:nvPr/>
            </p:nvSpPr>
            <p:spPr>
              <a:xfrm>
                <a:off x="12304" y="893914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62" name="線"/>
              <p:cNvSpPr/>
              <p:nvPr/>
            </p:nvSpPr>
            <p:spPr>
              <a:xfrm>
                <a:off x="11187" y="7978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63" name="線"/>
              <p:cNvSpPr/>
              <p:nvPr/>
            </p:nvSpPr>
            <p:spPr>
              <a:xfrm>
                <a:off x="11187" y="6962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64" name="線"/>
              <p:cNvSpPr/>
              <p:nvPr/>
            </p:nvSpPr>
            <p:spPr>
              <a:xfrm>
                <a:off x="12304" y="59201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65" name="線"/>
              <p:cNvSpPr/>
              <p:nvPr/>
            </p:nvSpPr>
            <p:spPr>
              <a:xfrm>
                <a:off x="5055" y="49379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66" name="線"/>
              <p:cNvSpPr/>
              <p:nvPr/>
            </p:nvSpPr>
            <p:spPr>
              <a:xfrm>
                <a:off x="5055" y="386183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67" name="線"/>
              <p:cNvSpPr/>
              <p:nvPr/>
            </p:nvSpPr>
            <p:spPr>
              <a:xfrm>
                <a:off x="13902" y="287964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68" name="線"/>
              <p:cNvSpPr/>
              <p:nvPr/>
            </p:nvSpPr>
            <p:spPr>
              <a:xfrm>
                <a:off x="13902" y="209577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69" name="線"/>
              <p:cNvSpPr/>
              <p:nvPr/>
            </p:nvSpPr>
            <p:spPr>
              <a:xfrm>
                <a:off x="5055" y="102367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70" name="四角形"/>
              <p:cNvSpPr/>
              <p:nvPr/>
            </p:nvSpPr>
            <p:spPr>
              <a:xfrm>
                <a:off x="0" y="493791"/>
                <a:ext cx="219075" cy="19644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grpSp>
          <p:nvGrpSpPr>
            <p:cNvPr id="485" name="グループ"/>
            <p:cNvGrpSpPr/>
            <p:nvPr/>
          </p:nvGrpSpPr>
          <p:grpSpPr>
            <a:xfrm>
              <a:off x="4098022" y="1678676"/>
              <a:ext cx="227923" cy="992389"/>
              <a:chOff x="0" y="0"/>
              <a:chExt cx="227922" cy="992387"/>
            </a:xfrm>
          </p:grpSpPr>
          <p:sp>
            <p:nvSpPr>
              <p:cNvPr id="472" name="図形"/>
              <p:cNvSpPr/>
              <p:nvPr/>
            </p:nvSpPr>
            <p:spPr>
              <a:xfrm>
                <a:off x="9671" y="0"/>
                <a:ext cx="204789" cy="987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8357" y="0"/>
                      <a:pt x="5924" y="136"/>
                      <a:pt x="4060" y="416"/>
                    </a:cubicBezTo>
                    <a:cubicBezTo>
                      <a:pt x="2690" y="621"/>
                      <a:pt x="1995" y="879"/>
                      <a:pt x="1633" y="1144"/>
                    </a:cubicBezTo>
                    <a:lnTo>
                      <a:pt x="0" y="11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44"/>
                    </a:lnTo>
                    <a:lnTo>
                      <a:pt x="19967" y="1144"/>
                    </a:lnTo>
                    <a:cubicBezTo>
                      <a:pt x="19605" y="879"/>
                      <a:pt x="18910" y="621"/>
                      <a:pt x="17540" y="416"/>
                    </a:cubicBezTo>
                    <a:cubicBezTo>
                      <a:pt x="15676" y="136"/>
                      <a:pt x="13243" y="0"/>
                      <a:pt x="108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473" name="線"/>
              <p:cNvSpPr/>
              <p:nvPr/>
            </p:nvSpPr>
            <p:spPr>
              <a:xfrm flipV="1">
                <a:off x="80096" y="78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74" name="線"/>
              <p:cNvSpPr/>
              <p:nvPr/>
            </p:nvSpPr>
            <p:spPr>
              <a:xfrm flipV="1">
                <a:off x="143596" y="205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75" name="線"/>
              <p:cNvSpPr/>
              <p:nvPr/>
            </p:nvSpPr>
            <p:spPr>
              <a:xfrm>
                <a:off x="12304" y="893914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76" name="線"/>
              <p:cNvSpPr/>
              <p:nvPr/>
            </p:nvSpPr>
            <p:spPr>
              <a:xfrm>
                <a:off x="11187" y="7978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77" name="線"/>
              <p:cNvSpPr/>
              <p:nvPr/>
            </p:nvSpPr>
            <p:spPr>
              <a:xfrm>
                <a:off x="11187" y="6962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78" name="線"/>
              <p:cNvSpPr/>
              <p:nvPr/>
            </p:nvSpPr>
            <p:spPr>
              <a:xfrm>
                <a:off x="12304" y="59201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79" name="線"/>
              <p:cNvSpPr/>
              <p:nvPr/>
            </p:nvSpPr>
            <p:spPr>
              <a:xfrm>
                <a:off x="5055" y="49379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80" name="線"/>
              <p:cNvSpPr/>
              <p:nvPr/>
            </p:nvSpPr>
            <p:spPr>
              <a:xfrm>
                <a:off x="5055" y="386183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81" name="線"/>
              <p:cNvSpPr/>
              <p:nvPr/>
            </p:nvSpPr>
            <p:spPr>
              <a:xfrm>
                <a:off x="13902" y="287964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82" name="線"/>
              <p:cNvSpPr/>
              <p:nvPr/>
            </p:nvSpPr>
            <p:spPr>
              <a:xfrm>
                <a:off x="13902" y="209577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83" name="線"/>
              <p:cNvSpPr/>
              <p:nvPr/>
            </p:nvSpPr>
            <p:spPr>
              <a:xfrm>
                <a:off x="5055" y="102367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84" name="四角形"/>
              <p:cNvSpPr/>
              <p:nvPr/>
            </p:nvSpPr>
            <p:spPr>
              <a:xfrm>
                <a:off x="0" y="493791"/>
                <a:ext cx="219075" cy="19644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grpSp>
          <p:nvGrpSpPr>
            <p:cNvPr id="499" name="グループ"/>
            <p:cNvGrpSpPr/>
            <p:nvPr/>
          </p:nvGrpSpPr>
          <p:grpSpPr>
            <a:xfrm>
              <a:off x="4617723" y="1678676"/>
              <a:ext cx="227923" cy="992389"/>
              <a:chOff x="0" y="0"/>
              <a:chExt cx="227922" cy="992387"/>
            </a:xfrm>
          </p:grpSpPr>
          <p:sp>
            <p:nvSpPr>
              <p:cNvPr id="486" name="図形"/>
              <p:cNvSpPr/>
              <p:nvPr/>
            </p:nvSpPr>
            <p:spPr>
              <a:xfrm>
                <a:off x="9671" y="0"/>
                <a:ext cx="204789" cy="987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8357" y="0"/>
                      <a:pt x="5924" y="136"/>
                      <a:pt x="4060" y="416"/>
                    </a:cubicBezTo>
                    <a:cubicBezTo>
                      <a:pt x="2690" y="621"/>
                      <a:pt x="1995" y="879"/>
                      <a:pt x="1633" y="1144"/>
                    </a:cubicBezTo>
                    <a:lnTo>
                      <a:pt x="0" y="11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44"/>
                    </a:lnTo>
                    <a:lnTo>
                      <a:pt x="19967" y="1144"/>
                    </a:lnTo>
                    <a:cubicBezTo>
                      <a:pt x="19605" y="879"/>
                      <a:pt x="18910" y="621"/>
                      <a:pt x="17540" y="416"/>
                    </a:cubicBezTo>
                    <a:cubicBezTo>
                      <a:pt x="15676" y="136"/>
                      <a:pt x="13243" y="0"/>
                      <a:pt x="108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487" name="線"/>
              <p:cNvSpPr/>
              <p:nvPr/>
            </p:nvSpPr>
            <p:spPr>
              <a:xfrm flipV="1">
                <a:off x="80096" y="78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88" name="線"/>
              <p:cNvSpPr/>
              <p:nvPr/>
            </p:nvSpPr>
            <p:spPr>
              <a:xfrm flipV="1">
                <a:off x="143596" y="205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89" name="線"/>
              <p:cNvSpPr/>
              <p:nvPr/>
            </p:nvSpPr>
            <p:spPr>
              <a:xfrm>
                <a:off x="12304" y="893914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90" name="線"/>
              <p:cNvSpPr/>
              <p:nvPr/>
            </p:nvSpPr>
            <p:spPr>
              <a:xfrm>
                <a:off x="11187" y="7978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91" name="線"/>
              <p:cNvSpPr/>
              <p:nvPr/>
            </p:nvSpPr>
            <p:spPr>
              <a:xfrm>
                <a:off x="11187" y="6962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92" name="線"/>
              <p:cNvSpPr/>
              <p:nvPr/>
            </p:nvSpPr>
            <p:spPr>
              <a:xfrm>
                <a:off x="12304" y="59201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93" name="線"/>
              <p:cNvSpPr/>
              <p:nvPr/>
            </p:nvSpPr>
            <p:spPr>
              <a:xfrm>
                <a:off x="5055" y="49379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94" name="線"/>
              <p:cNvSpPr/>
              <p:nvPr/>
            </p:nvSpPr>
            <p:spPr>
              <a:xfrm>
                <a:off x="5055" y="386183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95" name="線"/>
              <p:cNvSpPr/>
              <p:nvPr/>
            </p:nvSpPr>
            <p:spPr>
              <a:xfrm>
                <a:off x="13902" y="287964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96" name="線"/>
              <p:cNvSpPr/>
              <p:nvPr/>
            </p:nvSpPr>
            <p:spPr>
              <a:xfrm>
                <a:off x="13902" y="209577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97" name="線"/>
              <p:cNvSpPr/>
              <p:nvPr/>
            </p:nvSpPr>
            <p:spPr>
              <a:xfrm>
                <a:off x="5055" y="102367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498" name="四角形"/>
              <p:cNvSpPr/>
              <p:nvPr/>
            </p:nvSpPr>
            <p:spPr>
              <a:xfrm>
                <a:off x="0" y="493791"/>
                <a:ext cx="219075" cy="19644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sp>
          <p:nvSpPr>
            <p:cNvPr id="500" name="四角形"/>
            <p:cNvSpPr/>
            <p:nvPr/>
          </p:nvSpPr>
          <p:spPr>
            <a:xfrm>
              <a:off x="2108328" y="1224914"/>
              <a:ext cx="186907" cy="1782830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01" name="四角形"/>
            <p:cNvSpPr/>
            <p:nvPr/>
          </p:nvSpPr>
          <p:spPr>
            <a:xfrm>
              <a:off x="2093831" y="2726892"/>
              <a:ext cx="215901" cy="28855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02" name="四角形"/>
            <p:cNvSpPr/>
            <p:nvPr/>
          </p:nvSpPr>
          <p:spPr>
            <a:xfrm>
              <a:off x="2736201" y="1226887"/>
              <a:ext cx="186907" cy="1782831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03" name="四角形"/>
            <p:cNvSpPr/>
            <p:nvPr/>
          </p:nvSpPr>
          <p:spPr>
            <a:xfrm>
              <a:off x="2721704" y="2728865"/>
              <a:ext cx="215901" cy="288554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04" name="四角形"/>
            <p:cNvSpPr/>
            <p:nvPr/>
          </p:nvSpPr>
          <p:spPr>
            <a:xfrm>
              <a:off x="3316075" y="1224360"/>
              <a:ext cx="186907" cy="1782830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05" name="四角形"/>
            <p:cNvSpPr/>
            <p:nvPr/>
          </p:nvSpPr>
          <p:spPr>
            <a:xfrm>
              <a:off x="3301437" y="2708639"/>
              <a:ext cx="215901" cy="28855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519" name="グループ"/>
            <p:cNvGrpSpPr/>
            <p:nvPr/>
          </p:nvGrpSpPr>
          <p:grpSpPr>
            <a:xfrm>
              <a:off x="2983383" y="1679199"/>
              <a:ext cx="227923" cy="992388"/>
              <a:chOff x="0" y="0"/>
              <a:chExt cx="227922" cy="992387"/>
            </a:xfrm>
          </p:grpSpPr>
          <p:sp>
            <p:nvSpPr>
              <p:cNvPr id="506" name="図形"/>
              <p:cNvSpPr/>
              <p:nvPr/>
            </p:nvSpPr>
            <p:spPr>
              <a:xfrm>
                <a:off x="9671" y="0"/>
                <a:ext cx="204789" cy="987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8357" y="0"/>
                      <a:pt x="5924" y="136"/>
                      <a:pt x="4060" y="416"/>
                    </a:cubicBezTo>
                    <a:cubicBezTo>
                      <a:pt x="2690" y="621"/>
                      <a:pt x="1995" y="879"/>
                      <a:pt x="1633" y="1144"/>
                    </a:cubicBezTo>
                    <a:lnTo>
                      <a:pt x="0" y="11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44"/>
                    </a:lnTo>
                    <a:lnTo>
                      <a:pt x="19967" y="1144"/>
                    </a:lnTo>
                    <a:cubicBezTo>
                      <a:pt x="19605" y="879"/>
                      <a:pt x="18910" y="621"/>
                      <a:pt x="17540" y="416"/>
                    </a:cubicBezTo>
                    <a:cubicBezTo>
                      <a:pt x="15676" y="136"/>
                      <a:pt x="13243" y="0"/>
                      <a:pt x="108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07" name="線"/>
              <p:cNvSpPr/>
              <p:nvPr/>
            </p:nvSpPr>
            <p:spPr>
              <a:xfrm flipV="1">
                <a:off x="80096" y="78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08" name="線"/>
              <p:cNvSpPr/>
              <p:nvPr/>
            </p:nvSpPr>
            <p:spPr>
              <a:xfrm flipV="1">
                <a:off x="143596" y="205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09" name="線"/>
              <p:cNvSpPr/>
              <p:nvPr/>
            </p:nvSpPr>
            <p:spPr>
              <a:xfrm>
                <a:off x="12304" y="893914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10" name="線"/>
              <p:cNvSpPr/>
              <p:nvPr/>
            </p:nvSpPr>
            <p:spPr>
              <a:xfrm>
                <a:off x="11187" y="7978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11" name="線"/>
              <p:cNvSpPr/>
              <p:nvPr/>
            </p:nvSpPr>
            <p:spPr>
              <a:xfrm>
                <a:off x="11187" y="6962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12" name="線"/>
              <p:cNvSpPr/>
              <p:nvPr/>
            </p:nvSpPr>
            <p:spPr>
              <a:xfrm>
                <a:off x="12304" y="59201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13" name="線"/>
              <p:cNvSpPr/>
              <p:nvPr/>
            </p:nvSpPr>
            <p:spPr>
              <a:xfrm>
                <a:off x="5055" y="49379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14" name="線"/>
              <p:cNvSpPr/>
              <p:nvPr/>
            </p:nvSpPr>
            <p:spPr>
              <a:xfrm>
                <a:off x="5055" y="386183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15" name="線"/>
              <p:cNvSpPr/>
              <p:nvPr/>
            </p:nvSpPr>
            <p:spPr>
              <a:xfrm>
                <a:off x="13902" y="287964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16" name="線"/>
              <p:cNvSpPr/>
              <p:nvPr/>
            </p:nvSpPr>
            <p:spPr>
              <a:xfrm>
                <a:off x="13902" y="209577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17" name="線"/>
              <p:cNvSpPr/>
              <p:nvPr/>
            </p:nvSpPr>
            <p:spPr>
              <a:xfrm>
                <a:off x="5055" y="102367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18" name="四角形"/>
              <p:cNvSpPr/>
              <p:nvPr/>
            </p:nvSpPr>
            <p:spPr>
              <a:xfrm>
                <a:off x="0" y="493791"/>
                <a:ext cx="219075" cy="19644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grpSp>
          <p:nvGrpSpPr>
            <p:cNvPr id="533" name="グループ"/>
            <p:cNvGrpSpPr/>
            <p:nvPr/>
          </p:nvGrpSpPr>
          <p:grpSpPr>
            <a:xfrm>
              <a:off x="2413483" y="1677084"/>
              <a:ext cx="227923" cy="992388"/>
              <a:chOff x="0" y="0"/>
              <a:chExt cx="227922" cy="992387"/>
            </a:xfrm>
          </p:grpSpPr>
          <p:sp>
            <p:nvSpPr>
              <p:cNvPr id="520" name="図形"/>
              <p:cNvSpPr/>
              <p:nvPr/>
            </p:nvSpPr>
            <p:spPr>
              <a:xfrm>
                <a:off x="9671" y="0"/>
                <a:ext cx="204789" cy="987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cubicBezTo>
                      <a:pt x="8357" y="0"/>
                      <a:pt x="5924" y="136"/>
                      <a:pt x="4060" y="416"/>
                    </a:cubicBezTo>
                    <a:cubicBezTo>
                      <a:pt x="2690" y="621"/>
                      <a:pt x="1995" y="879"/>
                      <a:pt x="1633" y="1144"/>
                    </a:cubicBezTo>
                    <a:lnTo>
                      <a:pt x="0" y="1144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44"/>
                    </a:lnTo>
                    <a:lnTo>
                      <a:pt x="19967" y="1144"/>
                    </a:lnTo>
                    <a:cubicBezTo>
                      <a:pt x="19605" y="879"/>
                      <a:pt x="18910" y="621"/>
                      <a:pt x="17540" y="416"/>
                    </a:cubicBezTo>
                    <a:cubicBezTo>
                      <a:pt x="15676" y="136"/>
                      <a:pt x="13243" y="0"/>
                      <a:pt x="108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1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21" name="線"/>
              <p:cNvSpPr/>
              <p:nvPr/>
            </p:nvSpPr>
            <p:spPr>
              <a:xfrm flipV="1">
                <a:off x="80096" y="78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22" name="線"/>
              <p:cNvSpPr/>
              <p:nvPr/>
            </p:nvSpPr>
            <p:spPr>
              <a:xfrm flipV="1">
                <a:off x="143596" y="20596"/>
                <a:ext cx="1" cy="971792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23" name="線"/>
              <p:cNvSpPr/>
              <p:nvPr/>
            </p:nvSpPr>
            <p:spPr>
              <a:xfrm>
                <a:off x="12304" y="893914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24" name="線"/>
              <p:cNvSpPr/>
              <p:nvPr/>
            </p:nvSpPr>
            <p:spPr>
              <a:xfrm>
                <a:off x="11187" y="7978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25" name="線"/>
              <p:cNvSpPr/>
              <p:nvPr/>
            </p:nvSpPr>
            <p:spPr>
              <a:xfrm>
                <a:off x="11187" y="696239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26" name="線"/>
              <p:cNvSpPr/>
              <p:nvPr/>
            </p:nvSpPr>
            <p:spPr>
              <a:xfrm>
                <a:off x="12304" y="59201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27" name="線"/>
              <p:cNvSpPr/>
              <p:nvPr/>
            </p:nvSpPr>
            <p:spPr>
              <a:xfrm>
                <a:off x="5055" y="493791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28" name="線"/>
              <p:cNvSpPr/>
              <p:nvPr/>
            </p:nvSpPr>
            <p:spPr>
              <a:xfrm>
                <a:off x="5055" y="386183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29" name="線"/>
              <p:cNvSpPr/>
              <p:nvPr/>
            </p:nvSpPr>
            <p:spPr>
              <a:xfrm>
                <a:off x="13902" y="287964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30" name="線"/>
              <p:cNvSpPr/>
              <p:nvPr/>
            </p:nvSpPr>
            <p:spPr>
              <a:xfrm>
                <a:off x="13902" y="209577"/>
                <a:ext cx="214021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31" name="線"/>
              <p:cNvSpPr/>
              <p:nvPr/>
            </p:nvSpPr>
            <p:spPr>
              <a:xfrm>
                <a:off x="5055" y="102367"/>
                <a:ext cx="214020" cy="1"/>
              </a:xfrm>
              <a:prstGeom prst="line">
                <a:avLst/>
              </a:prstGeom>
              <a:noFill/>
              <a:ln w="25400" cap="flat">
                <a:solidFill>
                  <a:srgbClr val="FFFFF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defTabSz="457200">
                  <a:defRPr sz="1200"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532" name="四角形"/>
              <p:cNvSpPr/>
              <p:nvPr/>
            </p:nvSpPr>
            <p:spPr>
              <a:xfrm>
                <a:off x="0" y="493791"/>
                <a:ext cx="219075" cy="19644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sp>
          <p:nvSpPr>
            <p:cNvPr id="534" name="四角形"/>
            <p:cNvSpPr/>
            <p:nvPr/>
          </p:nvSpPr>
          <p:spPr>
            <a:xfrm>
              <a:off x="2096232" y="2173922"/>
              <a:ext cx="1413668" cy="849576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35" name="四角形"/>
            <p:cNvSpPr/>
            <p:nvPr/>
          </p:nvSpPr>
          <p:spPr>
            <a:xfrm>
              <a:off x="2290691" y="2376364"/>
              <a:ext cx="1017614" cy="567009"/>
            </a:xfrm>
            <a:prstGeom prst="rect">
              <a:avLst/>
            </a:prstGeom>
            <a:solidFill>
              <a:srgbClr val="000000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36" name="四角形"/>
            <p:cNvSpPr/>
            <p:nvPr/>
          </p:nvSpPr>
          <p:spPr>
            <a:xfrm>
              <a:off x="2442209" y="2173277"/>
              <a:ext cx="133245" cy="83117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37" name="四角形"/>
            <p:cNvSpPr/>
            <p:nvPr/>
          </p:nvSpPr>
          <p:spPr>
            <a:xfrm>
              <a:off x="3057045" y="2246625"/>
              <a:ext cx="130176" cy="73920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38" name="四角形"/>
            <p:cNvSpPr/>
            <p:nvPr/>
          </p:nvSpPr>
          <p:spPr>
            <a:xfrm>
              <a:off x="2633468" y="715808"/>
              <a:ext cx="57262" cy="79794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39" name="四角形"/>
            <p:cNvSpPr/>
            <p:nvPr/>
          </p:nvSpPr>
          <p:spPr>
            <a:xfrm>
              <a:off x="2633468" y="790743"/>
              <a:ext cx="57262" cy="79795"/>
            </a:xfrm>
            <a:prstGeom prst="rect">
              <a:avLst/>
            </a:prstGeom>
            <a:solidFill>
              <a:srgbClr val="74F9FD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40" name="四角形"/>
            <p:cNvSpPr/>
            <p:nvPr/>
          </p:nvSpPr>
          <p:spPr>
            <a:xfrm>
              <a:off x="2635126" y="913339"/>
              <a:ext cx="57262" cy="79795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41" name="四角形"/>
            <p:cNvSpPr/>
            <p:nvPr/>
          </p:nvSpPr>
          <p:spPr>
            <a:xfrm>
              <a:off x="2635126" y="986875"/>
              <a:ext cx="57262" cy="79795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42" name="四角形"/>
            <p:cNvSpPr/>
            <p:nvPr/>
          </p:nvSpPr>
          <p:spPr>
            <a:xfrm>
              <a:off x="2635126" y="1061811"/>
              <a:ext cx="57262" cy="79794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43" name="正方形"/>
            <p:cNvSpPr/>
            <p:nvPr/>
          </p:nvSpPr>
          <p:spPr>
            <a:xfrm>
              <a:off x="2630570" y="503950"/>
              <a:ext cx="72860" cy="79794"/>
            </a:xfrm>
            <a:prstGeom prst="rect">
              <a:avLst/>
            </a:prstGeom>
            <a:solidFill>
              <a:srgbClr val="B79C9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44" name="四角形"/>
            <p:cNvSpPr/>
            <p:nvPr/>
          </p:nvSpPr>
          <p:spPr>
            <a:xfrm>
              <a:off x="2633468" y="1132074"/>
              <a:ext cx="57262" cy="79794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45" name="四角形"/>
            <p:cNvSpPr/>
            <p:nvPr/>
          </p:nvSpPr>
          <p:spPr>
            <a:xfrm>
              <a:off x="2562192" y="490860"/>
              <a:ext cx="72150" cy="741363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46" name="四角形"/>
            <p:cNvSpPr/>
            <p:nvPr/>
          </p:nvSpPr>
          <p:spPr>
            <a:xfrm>
              <a:off x="2619457" y="822930"/>
              <a:ext cx="85284" cy="53976"/>
            </a:xfrm>
            <a:prstGeom prst="rect">
              <a:avLst/>
            </a:prstGeom>
            <a:solidFill>
              <a:srgbClr val="A7A7A7">
                <a:alpha val="45258"/>
              </a:srgbClr>
            </a:solidFill>
            <a:ln w="3175" cap="flat">
              <a:solidFill>
                <a:srgbClr val="000000">
                  <a:alpha val="45258"/>
                </a:srgbClr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47" name="四角形"/>
            <p:cNvSpPr/>
            <p:nvPr/>
          </p:nvSpPr>
          <p:spPr>
            <a:xfrm>
              <a:off x="2619457" y="863681"/>
              <a:ext cx="85284" cy="53976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48" name="四角形"/>
            <p:cNvSpPr/>
            <p:nvPr/>
          </p:nvSpPr>
          <p:spPr>
            <a:xfrm>
              <a:off x="2939527" y="567337"/>
              <a:ext cx="57263" cy="79794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49" name="四角形"/>
            <p:cNvSpPr/>
            <p:nvPr/>
          </p:nvSpPr>
          <p:spPr>
            <a:xfrm>
              <a:off x="2939527" y="642272"/>
              <a:ext cx="57263" cy="79795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50" name="四角形"/>
            <p:cNvSpPr/>
            <p:nvPr/>
          </p:nvSpPr>
          <p:spPr>
            <a:xfrm>
              <a:off x="2939527" y="715808"/>
              <a:ext cx="57263" cy="79794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51" name="四角形"/>
            <p:cNvSpPr/>
            <p:nvPr/>
          </p:nvSpPr>
          <p:spPr>
            <a:xfrm>
              <a:off x="2939527" y="790743"/>
              <a:ext cx="57263" cy="79795"/>
            </a:xfrm>
            <a:prstGeom prst="rect">
              <a:avLst/>
            </a:prstGeom>
            <a:solidFill>
              <a:srgbClr val="74F9FD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52" name="四角形"/>
            <p:cNvSpPr/>
            <p:nvPr/>
          </p:nvSpPr>
          <p:spPr>
            <a:xfrm>
              <a:off x="2941185" y="913339"/>
              <a:ext cx="57263" cy="79795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53" name="四角形"/>
            <p:cNvSpPr/>
            <p:nvPr/>
          </p:nvSpPr>
          <p:spPr>
            <a:xfrm>
              <a:off x="2941185" y="986875"/>
              <a:ext cx="57263" cy="79795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54" name="四角形"/>
            <p:cNvSpPr/>
            <p:nvPr/>
          </p:nvSpPr>
          <p:spPr>
            <a:xfrm>
              <a:off x="2941185" y="1061811"/>
              <a:ext cx="57263" cy="79794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55" name="正方形"/>
            <p:cNvSpPr/>
            <p:nvPr/>
          </p:nvSpPr>
          <p:spPr>
            <a:xfrm>
              <a:off x="2936629" y="503950"/>
              <a:ext cx="72860" cy="79794"/>
            </a:xfrm>
            <a:prstGeom prst="rect">
              <a:avLst/>
            </a:prstGeom>
            <a:solidFill>
              <a:srgbClr val="B79C9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56" name="四角形"/>
            <p:cNvSpPr/>
            <p:nvPr/>
          </p:nvSpPr>
          <p:spPr>
            <a:xfrm>
              <a:off x="2939527" y="1132074"/>
              <a:ext cx="57263" cy="79794"/>
            </a:xfrm>
            <a:prstGeom prst="rect">
              <a:avLst/>
            </a:prstGeom>
            <a:solidFill>
              <a:srgbClr val="00FDFF"/>
            </a:solidFill>
            <a:ln w="25400" cap="flat">
              <a:solidFill>
                <a:srgbClr val="FFFFFF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57" name="四角形"/>
            <p:cNvSpPr/>
            <p:nvPr/>
          </p:nvSpPr>
          <p:spPr>
            <a:xfrm>
              <a:off x="2998712" y="490860"/>
              <a:ext cx="72151" cy="733012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58" name="四角形"/>
            <p:cNvSpPr/>
            <p:nvPr/>
          </p:nvSpPr>
          <p:spPr>
            <a:xfrm>
              <a:off x="2696749" y="547231"/>
              <a:ext cx="239557" cy="722812"/>
            </a:xfrm>
            <a:prstGeom prst="rect">
              <a:avLst/>
            </a:prstGeom>
            <a:solidFill>
              <a:srgbClr val="B79C96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59" name="四角形"/>
            <p:cNvSpPr/>
            <p:nvPr/>
          </p:nvSpPr>
          <p:spPr>
            <a:xfrm>
              <a:off x="2925516" y="822930"/>
              <a:ext cx="85284" cy="53976"/>
            </a:xfrm>
            <a:prstGeom prst="rect">
              <a:avLst/>
            </a:prstGeom>
            <a:solidFill>
              <a:srgbClr val="A7A7A7">
                <a:alpha val="45258"/>
              </a:srgbClr>
            </a:solidFill>
            <a:ln w="3175" cap="flat">
              <a:solidFill>
                <a:srgbClr val="000000">
                  <a:alpha val="45258"/>
                </a:srgbClr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60" name="四角形"/>
            <p:cNvSpPr/>
            <p:nvPr/>
          </p:nvSpPr>
          <p:spPr>
            <a:xfrm>
              <a:off x="2925516" y="863681"/>
              <a:ext cx="85284" cy="53976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61" name="四角形"/>
            <p:cNvSpPr/>
            <p:nvPr/>
          </p:nvSpPr>
          <p:spPr>
            <a:xfrm>
              <a:off x="2574687" y="433566"/>
              <a:ext cx="483680" cy="63969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62" name="四角形"/>
            <p:cNvSpPr/>
            <p:nvPr/>
          </p:nvSpPr>
          <p:spPr>
            <a:xfrm>
              <a:off x="2696749" y="493010"/>
              <a:ext cx="239557" cy="63969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63" name="四角形"/>
            <p:cNvSpPr/>
            <p:nvPr/>
          </p:nvSpPr>
          <p:spPr>
            <a:xfrm>
              <a:off x="2992362" y="433566"/>
              <a:ext cx="84851" cy="63969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64" name="四角形"/>
            <p:cNvSpPr/>
            <p:nvPr/>
          </p:nvSpPr>
          <p:spPr>
            <a:xfrm>
              <a:off x="2555842" y="433566"/>
              <a:ext cx="84850" cy="63969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65" name="四角形"/>
            <p:cNvSpPr/>
            <p:nvPr/>
          </p:nvSpPr>
          <p:spPr>
            <a:xfrm>
              <a:off x="345360" y="1222792"/>
              <a:ext cx="4942335" cy="1397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569" name="グループ"/>
            <p:cNvGrpSpPr/>
            <p:nvPr/>
          </p:nvGrpSpPr>
          <p:grpSpPr>
            <a:xfrm>
              <a:off x="1050994" y="1224360"/>
              <a:ext cx="215901" cy="1782830"/>
              <a:chOff x="0" y="0"/>
              <a:chExt cx="215900" cy="1782829"/>
            </a:xfrm>
          </p:grpSpPr>
          <p:sp>
            <p:nvSpPr>
              <p:cNvPr id="566" name="四角形"/>
              <p:cNvSpPr/>
              <p:nvPr/>
            </p:nvSpPr>
            <p:spPr>
              <a:xfrm>
                <a:off x="14496" y="0"/>
                <a:ext cx="186908" cy="1782830"/>
              </a:xfrm>
              <a:prstGeom prst="rect">
                <a:avLst/>
              </a:prstGeom>
              <a:solidFill>
                <a:srgbClr val="B79C96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67" name="四角形"/>
              <p:cNvSpPr/>
              <p:nvPr/>
            </p:nvSpPr>
            <p:spPr>
              <a:xfrm>
                <a:off x="0" y="1489278"/>
                <a:ext cx="215900" cy="288553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68" name="四角形"/>
              <p:cNvSpPr/>
              <p:nvPr/>
            </p:nvSpPr>
            <p:spPr>
              <a:xfrm>
                <a:off x="0" y="0"/>
                <a:ext cx="215900" cy="574793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sp>
          <p:nvSpPr>
            <p:cNvPr id="570" name="四角形"/>
            <p:cNvSpPr/>
            <p:nvPr/>
          </p:nvSpPr>
          <p:spPr>
            <a:xfrm>
              <a:off x="1583394" y="1224360"/>
              <a:ext cx="215901" cy="57479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71" name="四角形"/>
            <p:cNvSpPr/>
            <p:nvPr/>
          </p:nvSpPr>
          <p:spPr>
            <a:xfrm>
              <a:off x="3832173" y="1224360"/>
              <a:ext cx="215901" cy="57479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72" name="四角形"/>
            <p:cNvSpPr/>
            <p:nvPr/>
          </p:nvSpPr>
          <p:spPr>
            <a:xfrm>
              <a:off x="4375894" y="1224360"/>
              <a:ext cx="215901" cy="57479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73" name="四角形"/>
            <p:cNvSpPr/>
            <p:nvPr/>
          </p:nvSpPr>
          <p:spPr>
            <a:xfrm>
              <a:off x="2093831" y="1224914"/>
              <a:ext cx="215901" cy="57479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74" name="四角形"/>
            <p:cNvSpPr/>
            <p:nvPr/>
          </p:nvSpPr>
          <p:spPr>
            <a:xfrm>
              <a:off x="2721704" y="1224360"/>
              <a:ext cx="215901" cy="57479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575" name="四角形"/>
            <p:cNvSpPr/>
            <p:nvPr/>
          </p:nvSpPr>
          <p:spPr>
            <a:xfrm>
              <a:off x="3301578" y="1224360"/>
              <a:ext cx="215901" cy="57479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591" name="グループ"/>
            <p:cNvGrpSpPr/>
            <p:nvPr/>
          </p:nvGrpSpPr>
          <p:grpSpPr>
            <a:xfrm>
              <a:off x="0" y="1224360"/>
              <a:ext cx="790465" cy="1782830"/>
              <a:chOff x="0" y="0"/>
              <a:chExt cx="790464" cy="1782829"/>
            </a:xfrm>
          </p:grpSpPr>
          <p:sp>
            <p:nvSpPr>
              <p:cNvPr id="576" name="四角形"/>
              <p:cNvSpPr/>
              <p:nvPr/>
            </p:nvSpPr>
            <p:spPr>
              <a:xfrm>
                <a:off x="38862" y="0"/>
                <a:ext cx="712740" cy="1782830"/>
              </a:xfrm>
              <a:prstGeom prst="rect">
                <a:avLst/>
              </a:prstGeom>
              <a:solidFill>
                <a:srgbClr val="B79C96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77" name="四角形"/>
              <p:cNvSpPr/>
              <p:nvPr/>
            </p:nvSpPr>
            <p:spPr>
              <a:xfrm>
                <a:off x="26162" y="0"/>
                <a:ext cx="738140" cy="288553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78" name="四角形"/>
              <p:cNvSpPr/>
              <p:nvPr/>
            </p:nvSpPr>
            <p:spPr>
              <a:xfrm>
                <a:off x="177135" y="493677"/>
                <a:ext cx="436195" cy="1074924"/>
              </a:xfrm>
              <a:prstGeom prst="rect">
                <a:avLst/>
              </a:prstGeom>
              <a:solidFill>
                <a:srgbClr val="B79C96"/>
              </a:solidFill>
              <a:ln w="25400" cap="flat">
                <a:solidFill>
                  <a:srgbClr val="BFA49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79" name="四角形"/>
              <p:cNvSpPr/>
              <p:nvPr/>
            </p:nvSpPr>
            <p:spPr>
              <a:xfrm>
                <a:off x="561408" y="393926"/>
                <a:ext cx="104776" cy="1074924"/>
              </a:xfrm>
              <a:prstGeom prst="rect">
                <a:avLst/>
              </a:prstGeom>
              <a:solidFill>
                <a:srgbClr val="B79C96"/>
              </a:solidFill>
              <a:ln w="25400" cap="flat">
                <a:solidFill>
                  <a:srgbClr val="BFA49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80" name="四角形"/>
              <p:cNvSpPr/>
              <p:nvPr/>
            </p:nvSpPr>
            <p:spPr>
              <a:xfrm>
                <a:off x="122147" y="386426"/>
                <a:ext cx="104776" cy="1074924"/>
              </a:xfrm>
              <a:prstGeom prst="rect">
                <a:avLst/>
              </a:prstGeom>
              <a:solidFill>
                <a:srgbClr val="B79C96"/>
              </a:solidFill>
              <a:ln w="25400" cap="flat">
                <a:solidFill>
                  <a:srgbClr val="BFA49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81" name="四角形"/>
              <p:cNvSpPr/>
              <p:nvPr/>
            </p:nvSpPr>
            <p:spPr>
              <a:xfrm>
                <a:off x="0" y="1489278"/>
                <a:ext cx="790465" cy="288553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82" name="四角形"/>
              <p:cNvSpPr/>
              <p:nvPr/>
            </p:nvSpPr>
            <p:spPr>
              <a:xfrm>
                <a:off x="381573" y="640454"/>
                <a:ext cx="27318" cy="781370"/>
              </a:xfrm>
              <a:prstGeom prst="rect">
                <a:avLst/>
              </a:prstGeom>
              <a:solidFill>
                <a:srgbClr val="B79C96"/>
              </a:solidFill>
              <a:ln w="25400" cap="flat">
                <a:solidFill>
                  <a:srgbClr val="BFA49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grpSp>
            <p:nvGrpSpPr>
              <p:cNvPr id="589" name="グループ"/>
              <p:cNvGrpSpPr/>
              <p:nvPr/>
            </p:nvGrpSpPr>
            <p:grpSpPr>
              <a:xfrm>
                <a:off x="249368" y="552819"/>
                <a:ext cx="291728" cy="291728"/>
                <a:chOff x="0" y="0"/>
                <a:chExt cx="291727" cy="291727"/>
              </a:xfrm>
            </p:grpSpPr>
            <p:sp>
              <p:nvSpPr>
                <p:cNvPr id="583" name="正方形"/>
                <p:cNvSpPr/>
                <p:nvPr/>
              </p:nvSpPr>
              <p:spPr>
                <a:xfrm>
                  <a:off x="52545" y="42866"/>
                  <a:ext cx="206283" cy="205995"/>
                </a:xfrm>
                <a:prstGeom prst="rect">
                  <a:avLst/>
                </a:prstGeom>
                <a:solidFill>
                  <a:srgbClr val="B79C96"/>
                </a:solidFill>
                <a:ln w="254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 sz="2800">
                      <a:solidFill>
                        <a:srgbClr val="FFFFFF"/>
                      </a:solidFill>
                      <a:latin typeface="ヒラギノ角ゴ Std"/>
                      <a:ea typeface="ヒラギノ角ゴ Std"/>
                      <a:cs typeface="ヒラギノ角ゴ Std"/>
                      <a:sym typeface="ヒラギノ角ゴ Std"/>
                    </a:defRPr>
                  </a:pPr>
                </a:p>
              </p:txBody>
            </p:sp>
            <p:sp>
              <p:nvSpPr>
                <p:cNvPr id="584" name="正方形"/>
                <p:cNvSpPr/>
                <p:nvPr/>
              </p:nvSpPr>
              <p:spPr>
                <a:xfrm rot="18900000">
                  <a:off x="42722" y="42722"/>
                  <a:ext cx="206283" cy="206283"/>
                </a:xfrm>
                <a:prstGeom prst="rect">
                  <a:avLst/>
                </a:prstGeom>
                <a:solidFill>
                  <a:srgbClr val="B79C96"/>
                </a:solidFill>
                <a:ln w="254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 sz="2800">
                      <a:solidFill>
                        <a:srgbClr val="FFFFFF"/>
                      </a:solidFill>
                      <a:latin typeface="ヒラギノ角ゴ Std"/>
                      <a:ea typeface="ヒラギノ角ゴ Std"/>
                      <a:cs typeface="ヒラギノ角ゴ Std"/>
                      <a:sym typeface="ヒラギノ角ゴ Std"/>
                    </a:defRPr>
                  </a:pPr>
                </a:p>
              </p:txBody>
            </p:sp>
            <p:sp>
              <p:nvSpPr>
                <p:cNvPr id="585" name="線"/>
                <p:cNvSpPr/>
                <p:nvPr/>
              </p:nvSpPr>
              <p:spPr>
                <a:xfrm>
                  <a:off x="5393" y="149952"/>
                  <a:ext cx="280941" cy="1"/>
                </a:xfrm>
                <a:prstGeom prst="line">
                  <a:avLst/>
                </a:prstGeom>
                <a:noFill/>
                <a:ln w="127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457200">
                    <a:defRPr sz="1200"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  <p:sp>
              <p:nvSpPr>
                <p:cNvPr id="586" name="線"/>
                <p:cNvSpPr/>
                <p:nvPr/>
              </p:nvSpPr>
              <p:spPr>
                <a:xfrm flipV="1">
                  <a:off x="155686" y="9482"/>
                  <a:ext cx="1" cy="280941"/>
                </a:xfrm>
                <a:prstGeom prst="line">
                  <a:avLst/>
                </a:prstGeom>
                <a:noFill/>
                <a:ln w="127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457200">
                    <a:defRPr sz="1200"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  <p:sp>
              <p:nvSpPr>
                <p:cNvPr id="587" name="線"/>
                <p:cNvSpPr/>
                <p:nvPr/>
              </p:nvSpPr>
              <p:spPr>
                <a:xfrm flipV="1">
                  <a:off x="46536" y="50625"/>
                  <a:ext cx="198655" cy="198655"/>
                </a:xfrm>
                <a:prstGeom prst="line">
                  <a:avLst/>
                </a:prstGeom>
                <a:noFill/>
                <a:ln w="127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457200">
                    <a:defRPr sz="1200"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  <p:sp>
              <p:nvSpPr>
                <p:cNvPr id="588" name="線"/>
                <p:cNvSpPr/>
                <p:nvPr/>
              </p:nvSpPr>
              <p:spPr>
                <a:xfrm flipH="1" flipV="1">
                  <a:off x="56359" y="50625"/>
                  <a:ext cx="198655" cy="198655"/>
                </a:xfrm>
                <a:prstGeom prst="line">
                  <a:avLst/>
                </a:prstGeom>
                <a:noFill/>
                <a:ln w="127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457200">
                    <a:defRPr sz="1200"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</p:grpSp>
          <p:sp>
            <p:nvSpPr>
              <p:cNvPr id="590" name="四角形"/>
              <p:cNvSpPr/>
              <p:nvPr/>
            </p:nvSpPr>
            <p:spPr>
              <a:xfrm>
                <a:off x="14063" y="0"/>
                <a:ext cx="762338" cy="140577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grpSp>
          <p:nvGrpSpPr>
            <p:cNvPr id="607" name="グループ"/>
            <p:cNvGrpSpPr/>
            <p:nvPr/>
          </p:nvGrpSpPr>
          <p:grpSpPr>
            <a:xfrm>
              <a:off x="4842590" y="1224360"/>
              <a:ext cx="790466" cy="1782830"/>
              <a:chOff x="0" y="0"/>
              <a:chExt cx="790464" cy="1782829"/>
            </a:xfrm>
          </p:grpSpPr>
          <p:sp>
            <p:nvSpPr>
              <p:cNvPr id="592" name="四角形"/>
              <p:cNvSpPr/>
              <p:nvPr/>
            </p:nvSpPr>
            <p:spPr>
              <a:xfrm>
                <a:off x="38862" y="0"/>
                <a:ext cx="712740" cy="1782830"/>
              </a:xfrm>
              <a:prstGeom prst="rect">
                <a:avLst/>
              </a:prstGeom>
              <a:solidFill>
                <a:srgbClr val="B79C96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93" name="四角形"/>
              <p:cNvSpPr/>
              <p:nvPr/>
            </p:nvSpPr>
            <p:spPr>
              <a:xfrm>
                <a:off x="26162" y="0"/>
                <a:ext cx="738140" cy="288553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94" name="四角形"/>
              <p:cNvSpPr/>
              <p:nvPr/>
            </p:nvSpPr>
            <p:spPr>
              <a:xfrm>
                <a:off x="14063" y="0"/>
                <a:ext cx="762338" cy="140577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95" name="四角形"/>
              <p:cNvSpPr/>
              <p:nvPr/>
            </p:nvSpPr>
            <p:spPr>
              <a:xfrm>
                <a:off x="177135" y="493677"/>
                <a:ext cx="436195" cy="1074924"/>
              </a:xfrm>
              <a:prstGeom prst="rect">
                <a:avLst/>
              </a:prstGeom>
              <a:solidFill>
                <a:srgbClr val="B79C96"/>
              </a:solidFill>
              <a:ln w="25400" cap="flat">
                <a:solidFill>
                  <a:srgbClr val="BFA49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96" name="四角形"/>
              <p:cNvSpPr/>
              <p:nvPr/>
            </p:nvSpPr>
            <p:spPr>
              <a:xfrm>
                <a:off x="561408" y="393926"/>
                <a:ext cx="104776" cy="1074924"/>
              </a:xfrm>
              <a:prstGeom prst="rect">
                <a:avLst/>
              </a:prstGeom>
              <a:solidFill>
                <a:srgbClr val="B79C96"/>
              </a:solidFill>
              <a:ln w="25400" cap="flat">
                <a:solidFill>
                  <a:srgbClr val="BFA49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97" name="四角形"/>
              <p:cNvSpPr/>
              <p:nvPr/>
            </p:nvSpPr>
            <p:spPr>
              <a:xfrm>
                <a:off x="122147" y="386426"/>
                <a:ext cx="104776" cy="1074924"/>
              </a:xfrm>
              <a:prstGeom prst="rect">
                <a:avLst/>
              </a:prstGeom>
              <a:solidFill>
                <a:srgbClr val="B79C96"/>
              </a:solidFill>
              <a:ln w="25400" cap="flat">
                <a:solidFill>
                  <a:srgbClr val="BFA49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98" name="四角形"/>
              <p:cNvSpPr/>
              <p:nvPr/>
            </p:nvSpPr>
            <p:spPr>
              <a:xfrm>
                <a:off x="0" y="1489278"/>
                <a:ext cx="790465" cy="288553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599" name="四角形"/>
              <p:cNvSpPr/>
              <p:nvPr/>
            </p:nvSpPr>
            <p:spPr>
              <a:xfrm>
                <a:off x="381573" y="640454"/>
                <a:ext cx="27318" cy="781370"/>
              </a:xfrm>
              <a:prstGeom prst="rect">
                <a:avLst/>
              </a:prstGeom>
              <a:solidFill>
                <a:srgbClr val="B79C96"/>
              </a:solidFill>
              <a:ln w="25400" cap="flat">
                <a:solidFill>
                  <a:srgbClr val="BFA49F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grpSp>
            <p:nvGrpSpPr>
              <p:cNvPr id="606" name="グループ"/>
              <p:cNvGrpSpPr/>
              <p:nvPr/>
            </p:nvGrpSpPr>
            <p:grpSpPr>
              <a:xfrm>
                <a:off x="249368" y="552819"/>
                <a:ext cx="291728" cy="291728"/>
                <a:chOff x="0" y="0"/>
                <a:chExt cx="291727" cy="291727"/>
              </a:xfrm>
            </p:grpSpPr>
            <p:sp>
              <p:nvSpPr>
                <p:cNvPr id="600" name="正方形"/>
                <p:cNvSpPr/>
                <p:nvPr/>
              </p:nvSpPr>
              <p:spPr>
                <a:xfrm>
                  <a:off x="52545" y="42866"/>
                  <a:ext cx="206283" cy="205995"/>
                </a:xfrm>
                <a:prstGeom prst="rect">
                  <a:avLst/>
                </a:prstGeom>
                <a:solidFill>
                  <a:srgbClr val="B79C96"/>
                </a:solidFill>
                <a:ln w="254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 sz="2800">
                      <a:solidFill>
                        <a:srgbClr val="FFFFFF"/>
                      </a:solidFill>
                      <a:latin typeface="ヒラギノ角ゴ Std"/>
                      <a:ea typeface="ヒラギノ角ゴ Std"/>
                      <a:cs typeface="ヒラギノ角ゴ Std"/>
                      <a:sym typeface="ヒラギノ角ゴ Std"/>
                    </a:defRPr>
                  </a:pPr>
                </a:p>
              </p:txBody>
            </p:sp>
            <p:sp>
              <p:nvSpPr>
                <p:cNvPr id="601" name="正方形"/>
                <p:cNvSpPr/>
                <p:nvPr/>
              </p:nvSpPr>
              <p:spPr>
                <a:xfrm rot="18900000">
                  <a:off x="42722" y="42722"/>
                  <a:ext cx="206283" cy="206283"/>
                </a:xfrm>
                <a:prstGeom prst="rect">
                  <a:avLst/>
                </a:prstGeom>
                <a:solidFill>
                  <a:srgbClr val="B79C96"/>
                </a:solidFill>
                <a:ln w="254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>
                    <a:defRPr sz="2800">
                      <a:solidFill>
                        <a:srgbClr val="FFFFFF"/>
                      </a:solidFill>
                      <a:latin typeface="ヒラギノ角ゴ Std"/>
                      <a:ea typeface="ヒラギノ角ゴ Std"/>
                      <a:cs typeface="ヒラギノ角ゴ Std"/>
                      <a:sym typeface="ヒラギノ角ゴ Std"/>
                    </a:defRPr>
                  </a:pPr>
                </a:p>
              </p:txBody>
            </p:sp>
            <p:sp>
              <p:nvSpPr>
                <p:cNvPr id="602" name="線"/>
                <p:cNvSpPr/>
                <p:nvPr/>
              </p:nvSpPr>
              <p:spPr>
                <a:xfrm>
                  <a:off x="5393" y="149952"/>
                  <a:ext cx="280941" cy="1"/>
                </a:xfrm>
                <a:prstGeom prst="line">
                  <a:avLst/>
                </a:prstGeom>
                <a:noFill/>
                <a:ln w="127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457200">
                    <a:defRPr sz="1200"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  <p:sp>
              <p:nvSpPr>
                <p:cNvPr id="603" name="線"/>
                <p:cNvSpPr/>
                <p:nvPr/>
              </p:nvSpPr>
              <p:spPr>
                <a:xfrm flipV="1">
                  <a:off x="155686" y="9482"/>
                  <a:ext cx="1" cy="280941"/>
                </a:xfrm>
                <a:prstGeom prst="line">
                  <a:avLst/>
                </a:prstGeom>
                <a:noFill/>
                <a:ln w="127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457200">
                    <a:defRPr sz="1200"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  <p:sp>
              <p:nvSpPr>
                <p:cNvPr id="604" name="線"/>
                <p:cNvSpPr/>
                <p:nvPr/>
              </p:nvSpPr>
              <p:spPr>
                <a:xfrm flipV="1">
                  <a:off x="46536" y="50625"/>
                  <a:ext cx="198655" cy="198655"/>
                </a:xfrm>
                <a:prstGeom prst="line">
                  <a:avLst/>
                </a:prstGeom>
                <a:noFill/>
                <a:ln w="127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457200">
                    <a:defRPr sz="1200"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  <p:sp>
              <p:nvSpPr>
                <p:cNvPr id="605" name="線"/>
                <p:cNvSpPr/>
                <p:nvPr/>
              </p:nvSpPr>
              <p:spPr>
                <a:xfrm flipH="1" flipV="1">
                  <a:off x="56359" y="50625"/>
                  <a:ext cx="198655" cy="198655"/>
                </a:xfrm>
                <a:prstGeom prst="line">
                  <a:avLst/>
                </a:prstGeom>
                <a:noFill/>
                <a:ln w="12700" cap="flat">
                  <a:solidFill>
                    <a:srgbClr val="BFA49F"/>
                  </a:solidFill>
                  <a:prstDash val="solid"/>
                  <a:bevel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defTabSz="457200">
                    <a:defRPr sz="1200"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</p:grpSp>
        </p:grpSp>
        <p:sp>
          <p:nvSpPr>
            <p:cNvPr id="608" name="四角形"/>
            <p:cNvSpPr/>
            <p:nvPr/>
          </p:nvSpPr>
          <p:spPr>
            <a:xfrm>
              <a:off x="2272205" y="2980338"/>
              <a:ext cx="1089499" cy="51269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609" name="正方形"/>
            <p:cNvSpPr/>
            <p:nvPr/>
          </p:nvSpPr>
          <p:spPr>
            <a:xfrm>
              <a:off x="2157905" y="2904138"/>
              <a:ext cx="127001" cy="127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610" name="正方形"/>
            <p:cNvSpPr/>
            <p:nvPr/>
          </p:nvSpPr>
          <p:spPr>
            <a:xfrm>
              <a:off x="3307654" y="2904138"/>
              <a:ext cx="127001" cy="1270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613" name="グループ"/>
            <p:cNvGrpSpPr/>
            <p:nvPr/>
          </p:nvGrpSpPr>
          <p:grpSpPr>
            <a:xfrm>
              <a:off x="3372188" y="2508443"/>
              <a:ext cx="38101" cy="127000"/>
              <a:chOff x="0" y="0"/>
              <a:chExt cx="38100" cy="126999"/>
            </a:xfrm>
          </p:grpSpPr>
          <p:sp>
            <p:nvSpPr>
              <p:cNvPr id="611" name="四角形"/>
              <p:cNvSpPr/>
              <p:nvPr/>
            </p:nvSpPr>
            <p:spPr>
              <a:xfrm>
                <a:off x="0" y="0"/>
                <a:ext cx="38100" cy="127000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612" name="四角形"/>
              <p:cNvSpPr/>
              <p:nvPr/>
            </p:nvSpPr>
            <p:spPr>
              <a:xfrm>
                <a:off x="0" y="34999"/>
                <a:ext cx="38100" cy="63501"/>
              </a:xfrm>
              <a:prstGeom prst="rect">
                <a:avLst/>
              </a:prstGeom>
              <a:solidFill>
                <a:srgbClr val="A7A7A7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grpSp>
          <p:nvGrpSpPr>
            <p:cNvPr id="616" name="グループ"/>
            <p:cNvGrpSpPr/>
            <p:nvPr/>
          </p:nvGrpSpPr>
          <p:grpSpPr>
            <a:xfrm>
              <a:off x="2188144" y="2511471"/>
              <a:ext cx="38101" cy="127001"/>
              <a:chOff x="0" y="0"/>
              <a:chExt cx="38100" cy="126999"/>
            </a:xfrm>
          </p:grpSpPr>
          <p:sp>
            <p:nvSpPr>
              <p:cNvPr id="614" name="四角形"/>
              <p:cNvSpPr/>
              <p:nvPr/>
            </p:nvSpPr>
            <p:spPr>
              <a:xfrm>
                <a:off x="0" y="0"/>
                <a:ext cx="38100" cy="127000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615" name="四角形"/>
              <p:cNvSpPr/>
              <p:nvPr/>
            </p:nvSpPr>
            <p:spPr>
              <a:xfrm>
                <a:off x="0" y="34999"/>
                <a:ext cx="38100" cy="63501"/>
              </a:xfrm>
              <a:prstGeom prst="rect">
                <a:avLst/>
              </a:prstGeom>
              <a:solidFill>
                <a:srgbClr val="A7A7A7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sp>
          <p:nvSpPr>
            <p:cNvPr id="617" name="四角形"/>
            <p:cNvSpPr/>
            <p:nvPr/>
          </p:nvSpPr>
          <p:spPr>
            <a:xfrm>
              <a:off x="2088821" y="2170191"/>
              <a:ext cx="1422401" cy="38101"/>
            </a:xfrm>
            <a:prstGeom prst="rect">
              <a:avLst/>
            </a:prstGeom>
            <a:solidFill>
              <a:srgbClr val="FCF8EC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621" name="グループ"/>
            <p:cNvGrpSpPr/>
            <p:nvPr/>
          </p:nvGrpSpPr>
          <p:grpSpPr>
            <a:xfrm>
              <a:off x="3513987" y="2904138"/>
              <a:ext cx="1319285" cy="127001"/>
              <a:chOff x="0" y="0"/>
              <a:chExt cx="1319283" cy="126999"/>
            </a:xfrm>
          </p:grpSpPr>
          <p:sp>
            <p:nvSpPr>
              <p:cNvPr id="618" name="三角形"/>
              <p:cNvSpPr/>
              <p:nvPr/>
            </p:nvSpPr>
            <p:spPr>
              <a:xfrm>
                <a:off x="116331" y="38325"/>
                <a:ext cx="1202953" cy="75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DDDDDD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619" name="三角形"/>
              <p:cNvSpPr/>
              <p:nvPr/>
            </p:nvSpPr>
            <p:spPr>
              <a:xfrm>
                <a:off x="103379" y="38300"/>
                <a:ext cx="596901" cy="768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620" name="正方形"/>
              <p:cNvSpPr/>
              <p:nvPr/>
            </p:nvSpPr>
            <p:spPr>
              <a:xfrm>
                <a:off x="0" y="0"/>
                <a:ext cx="127000" cy="127000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  <p:sp>
          <p:nvSpPr>
            <p:cNvPr id="622" name="四角形"/>
            <p:cNvSpPr/>
            <p:nvPr/>
          </p:nvSpPr>
          <p:spPr>
            <a:xfrm>
              <a:off x="2434165" y="2333275"/>
              <a:ext cx="149332" cy="127001"/>
            </a:xfrm>
            <a:prstGeom prst="rect">
              <a:avLst/>
            </a:prstGeom>
            <a:solidFill>
              <a:srgbClr val="FCF8EC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623" name="四角形"/>
            <p:cNvSpPr/>
            <p:nvPr/>
          </p:nvSpPr>
          <p:spPr>
            <a:xfrm>
              <a:off x="3047467" y="2333275"/>
              <a:ext cx="149333" cy="127001"/>
            </a:xfrm>
            <a:prstGeom prst="rect">
              <a:avLst/>
            </a:prstGeom>
            <a:solidFill>
              <a:srgbClr val="FCF8EC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sp>
          <p:nvSpPr>
            <p:cNvPr id="624" name="図形"/>
            <p:cNvSpPr/>
            <p:nvPr/>
          </p:nvSpPr>
          <p:spPr>
            <a:xfrm>
              <a:off x="2252965" y="2325123"/>
              <a:ext cx="1092994" cy="42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607"/>
                  </a:lnTo>
                  <a:lnTo>
                    <a:pt x="125" y="2607"/>
                  </a:lnTo>
                  <a:lnTo>
                    <a:pt x="125" y="21155"/>
                  </a:lnTo>
                  <a:lnTo>
                    <a:pt x="878" y="21155"/>
                  </a:lnTo>
                  <a:lnTo>
                    <a:pt x="878" y="2607"/>
                  </a:lnTo>
                  <a:lnTo>
                    <a:pt x="20753" y="2607"/>
                  </a:lnTo>
                  <a:lnTo>
                    <a:pt x="20753" y="21600"/>
                  </a:lnTo>
                  <a:lnTo>
                    <a:pt x="21482" y="21600"/>
                  </a:lnTo>
                  <a:lnTo>
                    <a:pt x="21482" y="2607"/>
                  </a:lnTo>
                  <a:lnTo>
                    <a:pt x="21600" y="2607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F8EC"/>
            </a:solidFill>
            <a:ln w="3175" cap="flat">
              <a:solidFill>
                <a:srgbClr val="000000"/>
              </a:solidFill>
              <a:prstDash val="solid"/>
              <a:bevel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800">
                  <a:solidFill>
                    <a:srgbClr val="FFFFFF"/>
                  </a:solidFill>
                  <a:latin typeface="ヒラギノ角ゴ Std"/>
                  <a:ea typeface="ヒラギノ角ゴ Std"/>
                  <a:cs typeface="ヒラギノ角ゴ Std"/>
                  <a:sym typeface="ヒラギノ角ゴ Std"/>
                </a:defRPr>
              </a:pPr>
            </a:p>
          </p:txBody>
        </p:sp>
        <p:grpSp>
          <p:nvGrpSpPr>
            <p:cNvPr id="628" name="グループ"/>
            <p:cNvGrpSpPr/>
            <p:nvPr/>
          </p:nvGrpSpPr>
          <p:grpSpPr>
            <a:xfrm flipH="1">
              <a:off x="769839" y="2904138"/>
              <a:ext cx="1319285" cy="127001"/>
              <a:chOff x="0" y="0"/>
              <a:chExt cx="1319283" cy="126999"/>
            </a:xfrm>
          </p:grpSpPr>
          <p:sp>
            <p:nvSpPr>
              <p:cNvPr id="625" name="三角形"/>
              <p:cNvSpPr/>
              <p:nvPr/>
            </p:nvSpPr>
            <p:spPr>
              <a:xfrm>
                <a:off x="116331" y="38325"/>
                <a:ext cx="1202953" cy="757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DDDDDD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626" name="三角形"/>
              <p:cNvSpPr/>
              <p:nvPr/>
            </p:nvSpPr>
            <p:spPr>
              <a:xfrm>
                <a:off x="103379" y="38300"/>
                <a:ext cx="596901" cy="768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  <p:sp>
            <p:nvSpPr>
              <p:cNvPr id="627" name="正方形"/>
              <p:cNvSpPr/>
              <p:nvPr/>
            </p:nvSpPr>
            <p:spPr>
              <a:xfrm>
                <a:off x="0" y="0"/>
                <a:ext cx="127000" cy="127000"/>
              </a:xfrm>
              <a:prstGeom prst="rect">
                <a:avLst/>
              </a:prstGeom>
              <a:solidFill>
                <a:srgbClr val="FFFFFF"/>
              </a:solidFill>
              <a:ln w="3175" cap="flat">
                <a:solidFill>
                  <a:srgbClr val="000000"/>
                </a:solidFill>
                <a:prstDash val="solid"/>
                <a:bevel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800">
                    <a:solidFill>
                      <a:srgbClr val="FFFFFF"/>
                    </a:solidFill>
                    <a:latin typeface="ヒラギノ角ゴ Std"/>
                    <a:ea typeface="ヒラギノ角ゴ Std"/>
                    <a:cs typeface="ヒラギノ角ゴ Std"/>
                    <a:sym typeface="ヒラギノ角ゴ Std"/>
                  </a:defRPr>
                </a:pPr>
              </a:p>
            </p:txBody>
          </p:sp>
        </p:grpSp>
      </p:grpSp>
      <p:sp>
        <p:nvSpPr>
          <p:cNvPr id="630" name="Designed by T.Kuroda"/>
          <p:cNvSpPr/>
          <p:nvPr/>
        </p:nvSpPr>
        <p:spPr>
          <a:xfrm>
            <a:off x="6315202" y="4945380"/>
            <a:ext cx="1335266" cy="212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/>
            </a:lvl1pPr>
          </a:lstStyle>
          <a:p>
            <a:pPr/>
            <a:r>
              <a:t>Designed by T.Kuroda</a:t>
            </a:r>
          </a:p>
        </p:txBody>
      </p:sp>
      <p:grpSp>
        <p:nvGrpSpPr>
          <p:cNvPr id="636" name="グループ"/>
          <p:cNvGrpSpPr/>
          <p:nvPr/>
        </p:nvGrpSpPr>
        <p:grpSpPr>
          <a:xfrm>
            <a:off x="2003444" y="5530059"/>
            <a:ext cx="5633056" cy="825145"/>
            <a:chOff x="0" y="0"/>
            <a:chExt cx="5633055" cy="825144"/>
          </a:xfrm>
        </p:grpSpPr>
        <p:pic>
          <p:nvPicPr>
            <p:cNvPr id="631" name="図 2" descr="図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38387"/>
              <a:ext cx="5555785" cy="68675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32" name="正方形/長方形 7"/>
            <p:cNvSpPr/>
            <p:nvPr/>
          </p:nvSpPr>
          <p:spPr>
            <a:xfrm>
              <a:off x="5028687" y="0"/>
              <a:ext cx="604369" cy="82514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>
                  <a:solidFill>
                    <a:srgbClr val="FFFFFF"/>
                  </a:solidFill>
                  <a:latin typeface="游ゴシック体 ミディアム"/>
                  <a:ea typeface="游ゴシック体 ミディアム"/>
                  <a:cs typeface="游ゴシック体 ミディアム"/>
                  <a:sym typeface="游ゴシック体 ミディアム"/>
                </a:defRPr>
              </a:pPr>
            </a:p>
          </p:txBody>
        </p:sp>
        <p:sp>
          <p:nvSpPr>
            <p:cNvPr id="633" name="円/楕円 6"/>
            <p:cNvSpPr/>
            <p:nvPr/>
          </p:nvSpPr>
          <p:spPr>
            <a:xfrm>
              <a:off x="4631293" y="0"/>
              <a:ext cx="825145" cy="825145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>
                  <a:solidFill>
                    <a:srgbClr val="FFFFFF"/>
                  </a:solidFill>
                  <a:latin typeface="游ゴシック体 ミディアム"/>
                  <a:ea typeface="游ゴシック体 ミディアム"/>
                  <a:cs typeface="游ゴシック体 ミディアム"/>
                  <a:sym typeface="游ゴシック体 ミディアム"/>
                </a:defRPr>
              </a:pPr>
            </a:p>
          </p:txBody>
        </p:sp>
        <p:pic>
          <p:nvPicPr>
            <p:cNvPr id="634" name="図 3" descr="図 3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631293" y="0"/>
              <a:ext cx="825144" cy="82514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35" name="図 5" descr="図 5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74531" y="155011"/>
              <a:ext cx="3928682" cy="54594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683C6"/>
      </a:accent1>
      <a:accent2>
        <a:srgbClr val="00337D"/>
      </a:accent2>
      <a:accent3>
        <a:srgbClr val="27CED7"/>
      </a:accent3>
      <a:accent4>
        <a:srgbClr val="009B7A"/>
      </a:accent4>
      <a:accent5>
        <a:srgbClr val="3E8853"/>
      </a:accent5>
      <a:accent6>
        <a:srgbClr val="62A39F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ヒラギノ角ゴ Std"/>
            <a:ea typeface="ヒラギノ角ゴ Std"/>
            <a:cs typeface="ヒラギノ角ゴ Std"/>
            <a:sym typeface="ヒラギノ角ゴ St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ヒラギノ丸ゴ Pro"/>
            <a:ea typeface="ヒラギノ丸ゴ Pro"/>
            <a:cs typeface="ヒラギノ丸ゴ Pro"/>
            <a:sym typeface="ヒラギノ丸ゴ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683C6"/>
      </a:accent1>
      <a:accent2>
        <a:srgbClr val="00337D"/>
      </a:accent2>
      <a:accent3>
        <a:srgbClr val="27CED7"/>
      </a:accent3>
      <a:accent4>
        <a:srgbClr val="009B7A"/>
      </a:accent4>
      <a:accent5>
        <a:srgbClr val="3E8853"/>
      </a:accent5>
      <a:accent6>
        <a:srgbClr val="62A39F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ヒラギノ角ゴ Std"/>
            <a:ea typeface="ヒラギノ角ゴ Std"/>
            <a:cs typeface="ヒラギノ角ゴ Std"/>
            <a:sym typeface="ヒラギノ角ゴ St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ヒラギノ丸ゴ Pro"/>
            <a:ea typeface="ヒラギノ丸ゴ Pro"/>
            <a:cs typeface="ヒラギノ丸ゴ Pro"/>
            <a:sym typeface="ヒラギノ丸ゴ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